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34c08fe0314f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355815790d4953"/>
  </p:sldMasterIdLst>
  <p:sldIdLst>
    <p:sldId xmlns:r="http://schemas.openxmlformats.org/officeDocument/2006/relationships" id="256" r:id="R67798a028bdb4d08"/>
    <p:sldId xmlns:r="http://schemas.openxmlformats.org/officeDocument/2006/relationships" id="257" r:id="Rc0f591e076a541fa"/>
    <p:sldId xmlns:r="http://schemas.openxmlformats.org/officeDocument/2006/relationships" id="258" r:id="R0e7225ab77194012"/>
    <p:sldId xmlns:r="http://schemas.openxmlformats.org/officeDocument/2006/relationships" id="259" r:id="R780f6ff7efd84c79"/>
    <p:sldId xmlns:r="http://schemas.openxmlformats.org/officeDocument/2006/relationships" id="260" r:id="Rda1a97f1c87f4ca0"/>
    <p:sldId xmlns:r="http://schemas.openxmlformats.org/officeDocument/2006/relationships" id="261" r:id="R6a73d1b5eb0f470b"/>
    <p:sldId xmlns:r="http://schemas.openxmlformats.org/officeDocument/2006/relationships" id="262" r:id="R5cf7f752f4a34c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355815790d4953" /><Relationship Type="http://schemas.openxmlformats.org/officeDocument/2006/relationships/slide" Target="/ppt/slides/slide1.xml" Id="R67798a028bdb4d08" /><Relationship Type="http://schemas.openxmlformats.org/officeDocument/2006/relationships/slide" Target="/ppt/slides/slide2.xml" Id="Rc0f591e076a541fa" /><Relationship Type="http://schemas.openxmlformats.org/officeDocument/2006/relationships/slide" Target="/ppt/slides/slide3.xml" Id="R0e7225ab77194012" /><Relationship Type="http://schemas.openxmlformats.org/officeDocument/2006/relationships/slide" Target="/ppt/slides/slide4.xml" Id="R780f6ff7efd84c79" /><Relationship Type="http://schemas.openxmlformats.org/officeDocument/2006/relationships/slide" Target="/ppt/slides/slide5.xml" Id="Rda1a97f1c87f4ca0" /><Relationship Type="http://schemas.openxmlformats.org/officeDocument/2006/relationships/slide" Target="/ppt/slides/slide6.xml" Id="R6a73d1b5eb0f470b" /><Relationship Type="http://schemas.openxmlformats.org/officeDocument/2006/relationships/slide" Target="/ppt/slides/slide7.xml" Id="R5cf7f752f4a34c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e116d035e849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6f03af62043b0" /><Relationship Type="http://schemas.openxmlformats.org/officeDocument/2006/relationships/theme" Target="/ppt/slideMasters/theme/theme1.xml" Id="Ra85b1ed6545d40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b6f03af62043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26a1ffec943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973270cc547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154ad227a44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6f0d445f74b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78b0d63234c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564604c0f4a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de426e85d41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CHOICE HOTELS &amp; RESORTS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36 810 691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36 235 059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418 646 515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642 594 652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1 683 057 537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CHOICE HOSPITALITY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 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994 871 056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HOTELS &amp; RESORTS AS</a:t>
            </a:r>
          </a:p>
        </p:txBody>
      </p:sp>
    </p:spTree>
  </p:cSld>
  <p:clrMapOvr>
    <a:masterClrMapping xmlns:a="http://schemas.openxmlformats.org/drawingml/2006/main"/>
  </p:clrMapOvr>
</p:sld>
</file>