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611796941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f13a562d1742aa"/>
  </p:sldMasterIdLst>
  <p:sldIdLst>
    <p:sldId xmlns:r="http://schemas.openxmlformats.org/officeDocument/2006/relationships" id="256" r:id="Rb2552bbe05e242de"/>
    <p:sldId xmlns:r="http://schemas.openxmlformats.org/officeDocument/2006/relationships" id="257" r:id="R8b78db49a5c049c5"/>
    <p:sldId xmlns:r="http://schemas.openxmlformats.org/officeDocument/2006/relationships" id="258" r:id="R936eb7f0df434aad"/>
    <p:sldId xmlns:r="http://schemas.openxmlformats.org/officeDocument/2006/relationships" id="259" r:id="Rb5bec330fd7f4f8f"/>
    <p:sldId xmlns:r="http://schemas.openxmlformats.org/officeDocument/2006/relationships" id="260" r:id="R1d46e150fff34201"/>
    <p:sldId xmlns:r="http://schemas.openxmlformats.org/officeDocument/2006/relationships" id="261" r:id="R8ab6b901f83a4500"/>
    <p:sldId xmlns:r="http://schemas.openxmlformats.org/officeDocument/2006/relationships" id="262" r:id="Rbe65001c6387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13a562d1742aa" /><Relationship Type="http://schemas.openxmlformats.org/officeDocument/2006/relationships/slide" Target="/ppt/slides/slide1.xml" Id="Rb2552bbe05e242de" /><Relationship Type="http://schemas.openxmlformats.org/officeDocument/2006/relationships/slide" Target="/ppt/slides/slide2.xml" Id="R8b78db49a5c049c5" /><Relationship Type="http://schemas.openxmlformats.org/officeDocument/2006/relationships/slide" Target="/ppt/slides/slide3.xml" Id="R936eb7f0df434aad" /><Relationship Type="http://schemas.openxmlformats.org/officeDocument/2006/relationships/slide" Target="/ppt/slides/slide4.xml" Id="Rb5bec330fd7f4f8f" /><Relationship Type="http://schemas.openxmlformats.org/officeDocument/2006/relationships/slide" Target="/ppt/slides/slide5.xml" Id="R1d46e150fff34201" /><Relationship Type="http://schemas.openxmlformats.org/officeDocument/2006/relationships/slide" Target="/ppt/slides/slide6.xml" Id="R8ab6b901f83a4500" /><Relationship Type="http://schemas.openxmlformats.org/officeDocument/2006/relationships/slide" Target="/ppt/slides/slide7.xml" Id="Rbe65001c6387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90acdea4c40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50310ffd743c2" /><Relationship Type="http://schemas.openxmlformats.org/officeDocument/2006/relationships/theme" Target="/ppt/slideMasters/theme/theme1.xml" Id="R648575d5a45b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450310ffd743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75797d54b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cf869cce74a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03da392564d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9cd448f634b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ace8142ab47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bbf26f56941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90af32e0d4d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BOC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24 089 365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Kvellurveien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donwaage@online.no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994 877 690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