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d7fa86af9949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743520d187425f"/>
  </p:sldMasterIdLst>
  <p:sldIdLst>
    <p:sldId xmlns:r="http://schemas.openxmlformats.org/officeDocument/2006/relationships" id="256" r:id="R923b19f803c24301"/>
    <p:sldId xmlns:r="http://schemas.openxmlformats.org/officeDocument/2006/relationships" id="257" r:id="R838004c98eec4bca"/>
    <p:sldId xmlns:r="http://schemas.openxmlformats.org/officeDocument/2006/relationships" id="258" r:id="R07bbe06011d64d6c"/>
    <p:sldId xmlns:r="http://schemas.openxmlformats.org/officeDocument/2006/relationships" id="259" r:id="R66d4223dfbf54770"/>
    <p:sldId xmlns:r="http://schemas.openxmlformats.org/officeDocument/2006/relationships" id="260" r:id="R0865bcc0b4744e2d"/>
    <p:sldId xmlns:r="http://schemas.openxmlformats.org/officeDocument/2006/relationships" id="261" r:id="R6681ffff4df64a78"/>
    <p:sldId xmlns:r="http://schemas.openxmlformats.org/officeDocument/2006/relationships" id="262" r:id="Ra85a27e645c643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743520d187425f" /><Relationship Type="http://schemas.openxmlformats.org/officeDocument/2006/relationships/slide" Target="/ppt/slides/slide1.xml" Id="R923b19f803c24301" /><Relationship Type="http://schemas.openxmlformats.org/officeDocument/2006/relationships/slide" Target="/ppt/slides/slide2.xml" Id="R838004c98eec4bca" /><Relationship Type="http://schemas.openxmlformats.org/officeDocument/2006/relationships/slide" Target="/ppt/slides/slide3.xml" Id="R07bbe06011d64d6c" /><Relationship Type="http://schemas.openxmlformats.org/officeDocument/2006/relationships/slide" Target="/ppt/slides/slide4.xml" Id="R66d4223dfbf54770" /><Relationship Type="http://schemas.openxmlformats.org/officeDocument/2006/relationships/slide" Target="/ppt/slides/slide5.xml" Id="R0865bcc0b4744e2d" /><Relationship Type="http://schemas.openxmlformats.org/officeDocument/2006/relationships/slide" Target="/ppt/slides/slide6.xml" Id="R6681ffff4df64a78" /><Relationship Type="http://schemas.openxmlformats.org/officeDocument/2006/relationships/slide" Target="/ppt/slides/slide7.xml" Id="Ra85a27e645c643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ac1e0bcd147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e6b63dff94baa" /><Relationship Type="http://schemas.openxmlformats.org/officeDocument/2006/relationships/theme" Target="/ppt/slideMasters/theme/theme1.xml" Id="R0b3f78140cac41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de6b63dff9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5781a6ac540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03cf6170c43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c11fbad8642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5270749df47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f3ccda05145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93e605b9c49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68208d42847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R-T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4 412 228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3 287 389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4 547 351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26 147 333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30 944 460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TT-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Vallesverdveien 940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994 883 887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R-T INVEST AS</a:t>
            </a:r>
          </a:p>
        </p:txBody>
      </p:sp>
    </p:spTree>
  </p:cSld>
  <p:clrMapOvr>
    <a:masterClrMapping xmlns:a="http://schemas.openxmlformats.org/drawingml/2006/main"/>
  </p:clrMapOvr>
</p:sld>
</file>