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c05a6df1d5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d34c21283445d"/>
  </p:sldMasterIdLst>
  <p:sldIdLst>
    <p:sldId xmlns:r="http://schemas.openxmlformats.org/officeDocument/2006/relationships" id="256" r:id="R8867b8416ea04ffb"/>
    <p:sldId xmlns:r="http://schemas.openxmlformats.org/officeDocument/2006/relationships" id="257" r:id="R59b7853427bf4553"/>
    <p:sldId xmlns:r="http://schemas.openxmlformats.org/officeDocument/2006/relationships" id="258" r:id="R308ed4bc2ea54a17"/>
    <p:sldId xmlns:r="http://schemas.openxmlformats.org/officeDocument/2006/relationships" id="259" r:id="R162178be3718452a"/>
    <p:sldId xmlns:r="http://schemas.openxmlformats.org/officeDocument/2006/relationships" id="260" r:id="R719202410cc24089"/>
    <p:sldId xmlns:r="http://schemas.openxmlformats.org/officeDocument/2006/relationships" id="261" r:id="R8fd6b6a460e1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d34c21283445d" /><Relationship Type="http://schemas.openxmlformats.org/officeDocument/2006/relationships/slide" Target="/ppt/slides/slide1.xml" Id="R8867b8416ea04ffb" /><Relationship Type="http://schemas.openxmlformats.org/officeDocument/2006/relationships/slide" Target="/ppt/slides/slide2.xml" Id="R59b7853427bf4553" /><Relationship Type="http://schemas.openxmlformats.org/officeDocument/2006/relationships/slide" Target="/ppt/slides/slide3.xml" Id="R308ed4bc2ea54a17" /><Relationship Type="http://schemas.openxmlformats.org/officeDocument/2006/relationships/slide" Target="/ppt/slides/slide4.xml" Id="R162178be3718452a" /><Relationship Type="http://schemas.openxmlformats.org/officeDocument/2006/relationships/slide" Target="/ppt/slides/slide5.xml" Id="R719202410cc24089" /><Relationship Type="http://schemas.openxmlformats.org/officeDocument/2006/relationships/slide" Target="/ppt/slides/slide6.xml" Id="R8fd6b6a460e1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470253a81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03ff3ef84144" /><Relationship Type="http://schemas.openxmlformats.org/officeDocument/2006/relationships/theme" Target="/ppt/slideMasters/theme/theme1.xml" Id="R2bbc810edded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e03ff3ef841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b5936e91e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0dac6bf99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a86450e7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b14cab85d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b7b4645af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f4e220e48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gunn@bredesenopset.no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994 906 097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