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9600bfbfa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acf11f5814bca"/>
  </p:sldMasterIdLst>
  <p:sldIdLst>
    <p:sldId xmlns:r="http://schemas.openxmlformats.org/officeDocument/2006/relationships" id="256" r:id="R50a7afe2985f4bd5"/>
    <p:sldId xmlns:r="http://schemas.openxmlformats.org/officeDocument/2006/relationships" id="257" r:id="R5590ad0982054991"/>
    <p:sldId xmlns:r="http://schemas.openxmlformats.org/officeDocument/2006/relationships" id="258" r:id="R77d2276b4898454d"/>
    <p:sldId xmlns:r="http://schemas.openxmlformats.org/officeDocument/2006/relationships" id="259" r:id="R66aaaaf8c4434a73"/>
    <p:sldId xmlns:r="http://schemas.openxmlformats.org/officeDocument/2006/relationships" id="260" r:id="R672ef9a2478f4296"/>
    <p:sldId xmlns:r="http://schemas.openxmlformats.org/officeDocument/2006/relationships" id="261" r:id="Rdd0dedb69849429f"/>
    <p:sldId xmlns:r="http://schemas.openxmlformats.org/officeDocument/2006/relationships" id="262" r:id="R87e3c9b9ad93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acf11f5814bca" /><Relationship Type="http://schemas.openxmlformats.org/officeDocument/2006/relationships/slide" Target="/ppt/slides/slide1.xml" Id="R50a7afe2985f4bd5" /><Relationship Type="http://schemas.openxmlformats.org/officeDocument/2006/relationships/slide" Target="/ppt/slides/slide2.xml" Id="R5590ad0982054991" /><Relationship Type="http://schemas.openxmlformats.org/officeDocument/2006/relationships/slide" Target="/ppt/slides/slide3.xml" Id="R77d2276b4898454d" /><Relationship Type="http://schemas.openxmlformats.org/officeDocument/2006/relationships/slide" Target="/ppt/slides/slide4.xml" Id="R66aaaaf8c4434a73" /><Relationship Type="http://schemas.openxmlformats.org/officeDocument/2006/relationships/slide" Target="/ppt/slides/slide5.xml" Id="R672ef9a2478f4296" /><Relationship Type="http://schemas.openxmlformats.org/officeDocument/2006/relationships/slide" Target="/ppt/slides/slide6.xml" Id="Rdd0dedb69849429f" /><Relationship Type="http://schemas.openxmlformats.org/officeDocument/2006/relationships/slide" Target="/ppt/slides/slide7.xml" Id="R87e3c9b9ad93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a915442c2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0f24033e4cd6" /><Relationship Type="http://schemas.openxmlformats.org/officeDocument/2006/relationships/theme" Target="/ppt/slideMasters/theme/theme1.xml" Id="Rf8bd11e45978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90f24033e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a6e55f371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923779cc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094344352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1c31d309d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b3c336912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1b3670b1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aeca0cb2a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REGNSKAP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gunn@bredesenopset.no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994 906 097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