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c22ce54f9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1e238d324458c"/>
  </p:sldMasterIdLst>
  <p:sldIdLst>
    <p:sldId xmlns:r="http://schemas.openxmlformats.org/officeDocument/2006/relationships" id="256" r:id="R4a97f5bbf7a84c0f"/>
    <p:sldId xmlns:r="http://schemas.openxmlformats.org/officeDocument/2006/relationships" id="257" r:id="R1b5ee8a05199495e"/>
    <p:sldId xmlns:r="http://schemas.openxmlformats.org/officeDocument/2006/relationships" id="258" r:id="R6e5610bda8054873"/>
    <p:sldId xmlns:r="http://schemas.openxmlformats.org/officeDocument/2006/relationships" id="259" r:id="Rc52d62ab57844daa"/>
    <p:sldId xmlns:r="http://schemas.openxmlformats.org/officeDocument/2006/relationships" id="260" r:id="R522e5aa6011e42e4"/>
    <p:sldId xmlns:r="http://schemas.openxmlformats.org/officeDocument/2006/relationships" id="261" r:id="Rd9426aae2bac422d"/>
    <p:sldId xmlns:r="http://schemas.openxmlformats.org/officeDocument/2006/relationships" id="262" r:id="R2defd371bc4b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1e238d324458c" /><Relationship Type="http://schemas.openxmlformats.org/officeDocument/2006/relationships/slide" Target="/ppt/slides/slide1.xml" Id="R4a97f5bbf7a84c0f" /><Relationship Type="http://schemas.openxmlformats.org/officeDocument/2006/relationships/slide" Target="/ppt/slides/slide2.xml" Id="R1b5ee8a05199495e" /><Relationship Type="http://schemas.openxmlformats.org/officeDocument/2006/relationships/slide" Target="/ppt/slides/slide3.xml" Id="R6e5610bda8054873" /><Relationship Type="http://schemas.openxmlformats.org/officeDocument/2006/relationships/slide" Target="/ppt/slides/slide4.xml" Id="Rc52d62ab57844daa" /><Relationship Type="http://schemas.openxmlformats.org/officeDocument/2006/relationships/slide" Target="/ppt/slides/slide5.xml" Id="R522e5aa6011e42e4" /><Relationship Type="http://schemas.openxmlformats.org/officeDocument/2006/relationships/slide" Target="/ppt/slides/slide6.xml" Id="Rd9426aae2bac422d" /><Relationship Type="http://schemas.openxmlformats.org/officeDocument/2006/relationships/slide" Target="/ppt/slides/slide7.xml" Id="R2defd371bc4b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0d422c6bb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b732716a4c5b" /><Relationship Type="http://schemas.openxmlformats.org/officeDocument/2006/relationships/theme" Target="/ppt/slideMasters/theme/theme1.xml" Id="Rcea273726b2a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db732716a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a9bf8a77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ec1d510d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e7d20de1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6425e3df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84124509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0dcde545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28d84477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ASIQ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Asbjørn Siqveland, Jarmyrveien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