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3093e6bf4b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2cd13ab3940a1"/>
  </p:sldMasterIdLst>
  <p:sldIdLst>
    <p:sldId xmlns:r="http://schemas.openxmlformats.org/officeDocument/2006/relationships" id="256" r:id="Rb573fc91e387451f"/>
    <p:sldId xmlns:r="http://schemas.openxmlformats.org/officeDocument/2006/relationships" id="257" r:id="R0940a05a44094371"/>
    <p:sldId xmlns:r="http://schemas.openxmlformats.org/officeDocument/2006/relationships" id="258" r:id="R2c7f94bfa4ce461b"/>
    <p:sldId xmlns:r="http://schemas.openxmlformats.org/officeDocument/2006/relationships" id="259" r:id="Rdc6e6d8834554bcd"/>
    <p:sldId xmlns:r="http://schemas.openxmlformats.org/officeDocument/2006/relationships" id="260" r:id="R84161b17cbe94263"/>
    <p:sldId xmlns:r="http://schemas.openxmlformats.org/officeDocument/2006/relationships" id="261" r:id="R89849c4c8fef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2cd13ab3940a1" /><Relationship Type="http://schemas.openxmlformats.org/officeDocument/2006/relationships/slide" Target="/ppt/slides/slide1.xml" Id="Rb573fc91e387451f" /><Relationship Type="http://schemas.openxmlformats.org/officeDocument/2006/relationships/slide" Target="/ppt/slides/slide2.xml" Id="R0940a05a44094371" /><Relationship Type="http://schemas.openxmlformats.org/officeDocument/2006/relationships/slide" Target="/ppt/slides/slide3.xml" Id="R2c7f94bfa4ce461b" /><Relationship Type="http://schemas.openxmlformats.org/officeDocument/2006/relationships/slide" Target="/ppt/slides/slide4.xml" Id="Rdc6e6d8834554bcd" /><Relationship Type="http://schemas.openxmlformats.org/officeDocument/2006/relationships/slide" Target="/ppt/slides/slide5.xml" Id="R84161b17cbe94263" /><Relationship Type="http://schemas.openxmlformats.org/officeDocument/2006/relationships/slide" Target="/ppt/slides/slide6.xml" Id="R89849c4c8fef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8ced68c9e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b49e23d3e4b1b" /><Relationship Type="http://schemas.openxmlformats.org/officeDocument/2006/relationships/theme" Target="/ppt/slideMasters/theme/theme1.xml" Id="R9d74f085048d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b49e23d3e4b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fcf1e288640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88564b177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b038e27b4a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d108ba30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a1c0aa8ff4b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b6062ab6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NLA HØGSKOLEN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NLA HØGSKOLEN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432 807 012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25 163 313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163 497 825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271 055 079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Skrams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