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2c045d15e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c23103a754e2a"/>
  </p:sldMasterIdLst>
  <p:sldIdLst>
    <p:sldId xmlns:r="http://schemas.openxmlformats.org/officeDocument/2006/relationships" id="256" r:id="Rcc5ce71e1c2245e4"/>
    <p:sldId xmlns:r="http://schemas.openxmlformats.org/officeDocument/2006/relationships" id="257" r:id="R875e3ebc24cf4b74"/>
    <p:sldId xmlns:r="http://schemas.openxmlformats.org/officeDocument/2006/relationships" id="258" r:id="Rd79489cfded74748"/>
    <p:sldId xmlns:r="http://schemas.openxmlformats.org/officeDocument/2006/relationships" id="259" r:id="Rd2dfb97d0b75458f"/>
    <p:sldId xmlns:r="http://schemas.openxmlformats.org/officeDocument/2006/relationships" id="260" r:id="Rcfb202b836f44dd7"/>
    <p:sldId xmlns:r="http://schemas.openxmlformats.org/officeDocument/2006/relationships" id="261" r:id="R2670a3ad14194ea1"/>
    <p:sldId xmlns:r="http://schemas.openxmlformats.org/officeDocument/2006/relationships" id="262" r:id="R070a31050f72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c23103a754e2a" /><Relationship Type="http://schemas.openxmlformats.org/officeDocument/2006/relationships/slide" Target="/ppt/slides/slide1.xml" Id="Rcc5ce71e1c2245e4" /><Relationship Type="http://schemas.openxmlformats.org/officeDocument/2006/relationships/slide" Target="/ppt/slides/slide2.xml" Id="R875e3ebc24cf4b74" /><Relationship Type="http://schemas.openxmlformats.org/officeDocument/2006/relationships/slide" Target="/ppt/slides/slide3.xml" Id="Rd79489cfded74748" /><Relationship Type="http://schemas.openxmlformats.org/officeDocument/2006/relationships/slide" Target="/ppt/slides/slide4.xml" Id="Rd2dfb97d0b75458f" /><Relationship Type="http://schemas.openxmlformats.org/officeDocument/2006/relationships/slide" Target="/ppt/slides/slide5.xml" Id="Rcfb202b836f44dd7" /><Relationship Type="http://schemas.openxmlformats.org/officeDocument/2006/relationships/slide" Target="/ppt/slides/slide6.xml" Id="R2670a3ad14194ea1" /><Relationship Type="http://schemas.openxmlformats.org/officeDocument/2006/relationships/slide" Target="/ppt/slides/slide7.xml" Id="R070a31050f72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6c40ba521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4e02672784cde" /><Relationship Type="http://schemas.openxmlformats.org/officeDocument/2006/relationships/theme" Target="/ppt/slideMasters/theme/theme1.xml" Id="R6517776d3ace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4e0267278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62747b5f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64d4a532e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ba63b09b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e32e0b00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918b85ef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6a1dfefd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3a83c345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