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f8426c893e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cf3a61d7eb42ee"/>
  </p:sldMasterIdLst>
  <p:sldIdLst>
    <p:sldId xmlns:r="http://schemas.openxmlformats.org/officeDocument/2006/relationships" id="256" r:id="Rf33d4606ab4e4974"/>
    <p:sldId xmlns:r="http://schemas.openxmlformats.org/officeDocument/2006/relationships" id="257" r:id="Rf559f56cf0a94b1c"/>
    <p:sldId xmlns:r="http://schemas.openxmlformats.org/officeDocument/2006/relationships" id="258" r:id="Rcf4c39442124440c"/>
    <p:sldId xmlns:r="http://schemas.openxmlformats.org/officeDocument/2006/relationships" id="259" r:id="R2dd14b81b9af4c99"/>
    <p:sldId xmlns:r="http://schemas.openxmlformats.org/officeDocument/2006/relationships" id="260" r:id="R9a7116506a064cbe"/>
    <p:sldId xmlns:r="http://schemas.openxmlformats.org/officeDocument/2006/relationships" id="261" r:id="Rfcdfd5c6ac9e4e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f3a61d7eb42ee" /><Relationship Type="http://schemas.openxmlformats.org/officeDocument/2006/relationships/slide" Target="/ppt/slides/slide1.xml" Id="Rf33d4606ab4e4974" /><Relationship Type="http://schemas.openxmlformats.org/officeDocument/2006/relationships/slide" Target="/ppt/slides/slide2.xml" Id="Rf559f56cf0a94b1c" /><Relationship Type="http://schemas.openxmlformats.org/officeDocument/2006/relationships/slide" Target="/ppt/slides/slide3.xml" Id="Rcf4c39442124440c" /><Relationship Type="http://schemas.openxmlformats.org/officeDocument/2006/relationships/slide" Target="/ppt/slides/slide4.xml" Id="R2dd14b81b9af4c99" /><Relationship Type="http://schemas.openxmlformats.org/officeDocument/2006/relationships/slide" Target="/ppt/slides/slide5.xml" Id="R9a7116506a064cbe" /><Relationship Type="http://schemas.openxmlformats.org/officeDocument/2006/relationships/slide" Target="/ppt/slides/slide6.xml" Id="Rfcdfd5c6ac9e4e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0a300d75c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4b1c47cf34c5d" /><Relationship Type="http://schemas.openxmlformats.org/officeDocument/2006/relationships/theme" Target="/ppt/slideMasters/theme/theme1.xml" Id="Rf470412d61a1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4b1c47cf3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84bdaa86b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8b679a888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088a5fc37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c9d62453542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05e72d607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fa0361c64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GJENSIDIGE FORSIKRING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 –  62,2 %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995 568 217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