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599203a29846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3ff9091564ee8"/>
  </p:sldMasterIdLst>
  <p:sldIdLst>
    <p:sldId xmlns:r="http://schemas.openxmlformats.org/officeDocument/2006/relationships" id="256" r:id="R2a0fda89173f480f"/>
    <p:sldId xmlns:r="http://schemas.openxmlformats.org/officeDocument/2006/relationships" id="257" r:id="Rb7ec89abfb724af7"/>
    <p:sldId xmlns:r="http://schemas.openxmlformats.org/officeDocument/2006/relationships" id="258" r:id="Ref83e41962cd40f2"/>
    <p:sldId xmlns:r="http://schemas.openxmlformats.org/officeDocument/2006/relationships" id="259" r:id="R190734f778d04b53"/>
    <p:sldId xmlns:r="http://schemas.openxmlformats.org/officeDocument/2006/relationships" id="260" r:id="R5ed6f3617f3e414c"/>
    <p:sldId xmlns:r="http://schemas.openxmlformats.org/officeDocument/2006/relationships" id="261" r:id="Rfb1fa7f91f244107"/>
    <p:sldId xmlns:r="http://schemas.openxmlformats.org/officeDocument/2006/relationships" id="262" r:id="R2adc9b635549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3ff9091564ee8" /><Relationship Type="http://schemas.openxmlformats.org/officeDocument/2006/relationships/slide" Target="/ppt/slides/slide1.xml" Id="R2a0fda89173f480f" /><Relationship Type="http://schemas.openxmlformats.org/officeDocument/2006/relationships/slide" Target="/ppt/slides/slide2.xml" Id="Rb7ec89abfb724af7" /><Relationship Type="http://schemas.openxmlformats.org/officeDocument/2006/relationships/slide" Target="/ppt/slides/slide3.xml" Id="Ref83e41962cd40f2" /><Relationship Type="http://schemas.openxmlformats.org/officeDocument/2006/relationships/slide" Target="/ppt/slides/slide4.xml" Id="R190734f778d04b53" /><Relationship Type="http://schemas.openxmlformats.org/officeDocument/2006/relationships/slide" Target="/ppt/slides/slide5.xml" Id="R5ed6f3617f3e414c" /><Relationship Type="http://schemas.openxmlformats.org/officeDocument/2006/relationships/slide" Target="/ppt/slides/slide6.xml" Id="Rfb1fa7f91f244107" /><Relationship Type="http://schemas.openxmlformats.org/officeDocument/2006/relationships/slide" Target="/ppt/slides/slide7.xml" Id="R2adc9b635549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883a2c9c5f4a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8654ded5b4e6f" /><Relationship Type="http://schemas.openxmlformats.org/officeDocument/2006/relationships/theme" Target="/ppt/slideMasters/theme/theme1.xml" Id="R22e4705164f142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8654ded5b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00b0c4df244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a8505a764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194713c26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e43845888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0ebae1c224f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541ad3779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0278bde2b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GANGSØY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