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9109a599ee46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a7d69723e64a13"/>
  </p:sldMasterIdLst>
  <p:sldIdLst>
    <p:sldId xmlns:r="http://schemas.openxmlformats.org/officeDocument/2006/relationships" id="256" r:id="Re8d587bd2d484451"/>
    <p:sldId xmlns:r="http://schemas.openxmlformats.org/officeDocument/2006/relationships" id="257" r:id="R8ace83ea77bb40ef"/>
    <p:sldId xmlns:r="http://schemas.openxmlformats.org/officeDocument/2006/relationships" id="258" r:id="R395cd92c29f949b3"/>
    <p:sldId xmlns:r="http://schemas.openxmlformats.org/officeDocument/2006/relationships" id="259" r:id="Raaf8311eb8034f51"/>
    <p:sldId xmlns:r="http://schemas.openxmlformats.org/officeDocument/2006/relationships" id="260" r:id="R92ad89bad9ca4f40"/>
    <p:sldId xmlns:r="http://schemas.openxmlformats.org/officeDocument/2006/relationships" id="261" r:id="R8c1c7a37dac54a34"/>
    <p:sldId xmlns:r="http://schemas.openxmlformats.org/officeDocument/2006/relationships" id="262" r:id="Rdf7038cabba14b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7d69723e64a13" /><Relationship Type="http://schemas.openxmlformats.org/officeDocument/2006/relationships/slide" Target="/ppt/slides/slide1.xml" Id="Re8d587bd2d484451" /><Relationship Type="http://schemas.openxmlformats.org/officeDocument/2006/relationships/slide" Target="/ppt/slides/slide2.xml" Id="R8ace83ea77bb40ef" /><Relationship Type="http://schemas.openxmlformats.org/officeDocument/2006/relationships/slide" Target="/ppt/slides/slide3.xml" Id="R395cd92c29f949b3" /><Relationship Type="http://schemas.openxmlformats.org/officeDocument/2006/relationships/slide" Target="/ppt/slides/slide4.xml" Id="Raaf8311eb8034f51" /><Relationship Type="http://schemas.openxmlformats.org/officeDocument/2006/relationships/slide" Target="/ppt/slides/slide5.xml" Id="R92ad89bad9ca4f40" /><Relationship Type="http://schemas.openxmlformats.org/officeDocument/2006/relationships/slide" Target="/ppt/slides/slide6.xml" Id="R8c1c7a37dac54a34" /><Relationship Type="http://schemas.openxmlformats.org/officeDocument/2006/relationships/slide" Target="/ppt/slides/slide7.xml" Id="Rdf7038cabba14b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9e2a9b94346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f9a1769284ee0" /><Relationship Type="http://schemas.openxmlformats.org/officeDocument/2006/relationships/theme" Target="/ppt/slideMasters/theme/theme1.xml" Id="R75cca158359f46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bf9a1769284e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e619ffdae49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05db052f94a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77095ad454c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6f95ab91441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24642213141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4a8eec3f844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1991af88946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CGL HOLDING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II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322 774 176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337 323 598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354 943 840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APS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995 652 293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