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87b58fca184e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885c4df402404d"/>
  </p:sldMasterIdLst>
  <p:sldIdLst>
    <p:sldId xmlns:r="http://schemas.openxmlformats.org/officeDocument/2006/relationships" id="256" r:id="Rd70169ccf69449b2"/>
    <p:sldId xmlns:r="http://schemas.openxmlformats.org/officeDocument/2006/relationships" id="257" r:id="Rd87d4a88d80142c3"/>
    <p:sldId xmlns:r="http://schemas.openxmlformats.org/officeDocument/2006/relationships" id="258" r:id="R6e7dc6f8425c47d2"/>
    <p:sldId xmlns:r="http://schemas.openxmlformats.org/officeDocument/2006/relationships" id="259" r:id="R031191c172994f83"/>
    <p:sldId xmlns:r="http://schemas.openxmlformats.org/officeDocument/2006/relationships" id="260" r:id="R9005349b3ccd4368"/>
    <p:sldId xmlns:r="http://schemas.openxmlformats.org/officeDocument/2006/relationships" id="261" r:id="R4ec0c266d6234f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885c4df402404d" /><Relationship Type="http://schemas.openxmlformats.org/officeDocument/2006/relationships/slide" Target="/ppt/slides/slide1.xml" Id="Rd70169ccf69449b2" /><Relationship Type="http://schemas.openxmlformats.org/officeDocument/2006/relationships/slide" Target="/ppt/slides/slide2.xml" Id="Rd87d4a88d80142c3" /><Relationship Type="http://schemas.openxmlformats.org/officeDocument/2006/relationships/slide" Target="/ppt/slides/slide3.xml" Id="R6e7dc6f8425c47d2" /><Relationship Type="http://schemas.openxmlformats.org/officeDocument/2006/relationships/slide" Target="/ppt/slides/slide4.xml" Id="R031191c172994f83" /><Relationship Type="http://schemas.openxmlformats.org/officeDocument/2006/relationships/slide" Target="/ppt/slides/slide5.xml" Id="R9005349b3ccd4368" /><Relationship Type="http://schemas.openxmlformats.org/officeDocument/2006/relationships/slide" Target="/ppt/slides/slide6.xml" Id="R4ec0c266d6234f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5225d68ce74b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9b4f14bcd46a8" /><Relationship Type="http://schemas.openxmlformats.org/officeDocument/2006/relationships/theme" Target="/ppt/slideMasters/theme/theme1.xml" Id="R6120817b31af4e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b9b4f14bcd46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e92c2b4884b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b2558faa844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edf9ad3c543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046297f584f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d0b2ce3304c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7e4adc3ef46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06 46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post@trondelagrevisjon.no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www.trondelagrevisjon.no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995 683 555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