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800a8c6f7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ad852e9e54202"/>
  </p:sldMasterIdLst>
  <p:sldIdLst>
    <p:sldId xmlns:r="http://schemas.openxmlformats.org/officeDocument/2006/relationships" id="256" r:id="R94d9258a5d5846d2"/>
    <p:sldId xmlns:r="http://schemas.openxmlformats.org/officeDocument/2006/relationships" id="257" r:id="Re2b2839711b84693"/>
    <p:sldId xmlns:r="http://schemas.openxmlformats.org/officeDocument/2006/relationships" id="258" r:id="Rebf694404be44ec6"/>
    <p:sldId xmlns:r="http://schemas.openxmlformats.org/officeDocument/2006/relationships" id="259" r:id="R564677b74f654c77"/>
    <p:sldId xmlns:r="http://schemas.openxmlformats.org/officeDocument/2006/relationships" id="260" r:id="Rf0253a7015ce488e"/>
    <p:sldId xmlns:r="http://schemas.openxmlformats.org/officeDocument/2006/relationships" id="261" r:id="R77b5405946b949d1"/>
    <p:sldId xmlns:r="http://schemas.openxmlformats.org/officeDocument/2006/relationships" id="262" r:id="R0beca5c40b2c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ad852e9e54202" /><Relationship Type="http://schemas.openxmlformats.org/officeDocument/2006/relationships/slide" Target="/ppt/slides/slide1.xml" Id="R94d9258a5d5846d2" /><Relationship Type="http://schemas.openxmlformats.org/officeDocument/2006/relationships/slide" Target="/ppt/slides/slide2.xml" Id="Re2b2839711b84693" /><Relationship Type="http://schemas.openxmlformats.org/officeDocument/2006/relationships/slide" Target="/ppt/slides/slide3.xml" Id="Rebf694404be44ec6" /><Relationship Type="http://schemas.openxmlformats.org/officeDocument/2006/relationships/slide" Target="/ppt/slides/slide4.xml" Id="R564677b74f654c77" /><Relationship Type="http://schemas.openxmlformats.org/officeDocument/2006/relationships/slide" Target="/ppt/slides/slide5.xml" Id="Rf0253a7015ce488e" /><Relationship Type="http://schemas.openxmlformats.org/officeDocument/2006/relationships/slide" Target="/ppt/slides/slide6.xml" Id="R77b5405946b949d1" /><Relationship Type="http://schemas.openxmlformats.org/officeDocument/2006/relationships/slide" Target="/ppt/slides/slide7.xml" Id="R0beca5c40b2c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099e4751e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a450ec3240b7" /><Relationship Type="http://schemas.openxmlformats.org/officeDocument/2006/relationships/theme" Target="/ppt/slideMasters/theme/theme1.xml" Id="R0569d27b8e5e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fa450ec32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7ccb4ba7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cbba848e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e4448365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985bec8a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987f7ec1a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2d966cd8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ea04fe88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