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dd8f96592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37fecd98c41d6"/>
  </p:sldMasterIdLst>
  <p:sldIdLst>
    <p:sldId xmlns:r="http://schemas.openxmlformats.org/officeDocument/2006/relationships" id="256" r:id="R4456268001854a6d"/>
    <p:sldId xmlns:r="http://schemas.openxmlformats.org/officeDocument/2006/relationships" id="257" r:id="Rf373fb0862fc4d8e"/>
    <p:sldId xmlns:r="http://schemas.openxmlformats.org/officeDocument/2006/relationships" id="258" r:id="R58a7f3b40a7e45bc"/>
    <p:sldId xmlns:r="http://schemas.openxmlformats.org/officeDocument/2006/relationships" id="259" r:id="Rd9bda3356c4648fa"/>
    <p:sldId xmlns:r="http://schemas.openxmlformats.org/officeDocument/2006/relationships" id="260" r:id="Rf63802c96e534845"/>
    <p:sldId xmlns:r="http://schemas.openxmlformats.org/officeDocument/2006/relationships" id="261" r:id="R182d685e0a48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37fecd98c41d6" /><Relationship Type="http://schemas.openxmlformats.org/officeDocument/2006/relationships/slide" Target="/ppt/slides/slide1.xml" Id="R4456268001854a6d" /><Relationship Type="http://schemas.openxmlformats.org/officeDocument/2006/relationships/slide" Target="/ppt/slides/slide2.xml" Id="Rf373fb0862fc4d8e" /><Relationship Type="http://schemas.openxmlformats.org/officeDocument/2006/relationships/slide" Target="/ppt/slides/slide3.xml" Id="R58a7f3b40a7e45bc" /><Relationship Type="http://schemas.openxmlformats.org/officeDocument/2006/relationships/slide" Target="/ppt/slides/slide4.xml" Id="Rd9bda3356c4648fa" /><Relationship Type="http://schemas.openxmlformats.org/officeDocument/2006/relationships/slide" Target="/ppt/slides/slide5.xml" Id="Rf63802c96e534845" /><Relationship Type="http://schemas.openxmlformats.org/officeDocument/2006/relationships/slide" Target="/ppt/slides/slide6.xml" Id="R182d685e0a48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cdcffaae5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c8ec02ba84dcf" /><Relationship Type="http://schemas.openxmlformats.org/officeDocument/2006/relationships/theme" Target="/ppt/slideMasters/theme/theme1.xml" Id="Rd76cd39c1709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c8ec02ba8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eb7ac872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5cd94cd9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e488eacf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7ced843c9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7a4e04a7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a6cc48e6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