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c9c50f64c84a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e3d0485324dfd"/>
  </p:sldMasterIdLst>
  <p:sldIdLst>
    <p:sldId xmlns:r="http://schemas.openxmlformats.org/officeDocument/2006/relationships" id="256" r:id="R7eadc6180c7b4889"/>
    <p:sldId xmlns:r="http://schemas.openxmlformats.org/officeDocument/2006/relationships" id="257" r:id="Rfdd79da7d7af4aeb"/>
    <p:sldId xmlns:r="http://schemas.openxmlformats.org/officeDocument/2006/relationships" id="258" r:id="R2a359041cd174f1e"/>
    <p:sldId xmlns:r="http://schemas.openxmlformats.org/officeDocument/2006/relationships" id="259" r:id="R7338546a49ce4143"/>
    <p:sldId xmlns:r="http://schemas.openxmlformats.org/officeDocument/2006/relationships" id="260" r:id="R7ad4bd4ee9d4449e"/>
    <p:sldId xmlns:r="http://schemas.openxmlformats.org/officeDocument/2006/relationships" id="261" r:id="Ra601237b048a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e3d0485324dfd" /><Relationship Type="http://schemas.openxmlformats.org/officeDocument/2006/relationships/slide" Target="/ppt/slides/slide1.xml" Id="R7eadc6180c7b4889" /><Relationship Type="http://schemas.openxmlformats.org/officeDocument/2006/relationships/slide" Target="/ppt/slides/slide2.xml" Id="Rfdd79da7d7af4aeb" /><Relationship Type="http://schemas.openxmlformats.org/officeDocument/2006/relationships/slide" Target="/ppt/slides/slide3.xml" Id="R2a359041cd174f1e" /><Relationship Type="http://schemas.openxmlformats.org/officeDocument/2006/relationships/slide" Target="/ppt/slides/slide4.xml" Id="R7338546a49ce4143" /><Relationship Type="http://schemas.openxmlformats.org/officeDocument/2006/relationships/slide" Target="/ppt/slides/slide5.xml" Id="R7ad4bd4ee9d4449e" /><Relationship Type="http://schemas.openxmlformats.org/officeDocument/2006/relationships/slide" Target="/ppt/slides/slide6.xml" Id="Ra601237b048a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5db389b1b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b5cae516547c2" /><Relationship Type="http://schemas.openxmlformats.org/officeDocument/2006/relationships/theme" Target="/ppt/slideMasters/theme/theme1.xml" Id="Rb9b0c3984d7245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5b5cae516547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1daeea835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065fc62bf44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16bca945b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65ed7efe7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d929e68fb41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580cd541f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JEVNAKER LUNNER NITTEDAL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JEVNAKER LUNNER NITTEDAL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115 332 501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57 077 155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57 077 155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941 290 289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1 007 802 424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bjorn@jlnstiftelsen.no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www.sparebank1stiftelsenjln.no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JEVNAKER LUNNER NITTEDAL</a:t>
            </a:r>
          </a:p>
        </p:txBody>
      </p:sp>
    </p:spTree>
  </p:cSld>
  <p:clrMapOvr>
    <a:masterClrMapping xmlns:a="http://schemas.openxmlformats.org/drawingml/2006/main"/>
  </p:clrMapOvr>
</p:sld>
</file>