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3ae6eff4ad40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696df0f13840a5"/>
  </p:sldMasterIdLst>
  <p:sldIdLst>
    <p:sldId xmlns:r="http://schemas.openxmlformats.org/officeDocument/2006/relationships" id="256" r:id="Rbb83fb4f3c3448d8"/>
    <p:sldId xmlns:r="http://schemas.openxmlformats.org/officeDocument/2006/relationships" id="257" r:id="R40ddbf02c62f4f12"/>
    <p:sldId xmlns:r="http://schemas.openxmlformats.org/officeDocument/2006/relationships" id="258" r:id="R1a3af24279e94062"/>
    <p:sldId xmlns:r="http://schemas.openxmlformats.org/officeDocument/2006/relationships" id="259" r:id="R46ffc6cf659648a5"/>
    <p:sldId xmlns:r="http://schemas.openxmlformats.org/officeDocument/2006/relationships" id="260" r:id="R576f22610eb943e1"/>
    <p:sldId xmlns:r="http://schemas.openxmlformats.org/officeDocument/2006/relationships" id="261" r:id="R723e74ba93b74e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96df0f13840a5" /><Relationship Type="http://schemas.openxmlformats.org/officeDocument/2006/relationships/slide" Target="/ppt/slides/slide1.xml" Id="Rbb83fb4f3c3448d8" /><Relationship Type="http://schemas.openxmlformats.org/officeDocument/2006/relationships/slide" Target="/ppt/slides/slide2.xml" Id="R40ddbf02c62f4f12" /><Relationship Type="http://schemas.openxmlformats.org/officeDocument/2006/relationships/slide" Target="/ppt/slides/slide3.xml" Id="R1a3af24279e94062" /><Relationship Type="http://schemas.openxmlformats.org/officeDocument/2006/relationships/slide" Target="/ppt/slides/slide4.xml" Id="R46ffc6cf659648a5" /><Relationship Type="http://schemas.openxmlformats.org/officeDocument/2006/relationships/slide" Target="/ppt/slides/slide5.xml" Id="R576f22610eb943e1" /><Relationship Type="http://schemas.openxmlformats.org/officeDocument/2006/relationships/slide" Target="/ppt/slides/slide6.xml" Id="R723e74ba93b74e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e97f3e16548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f23d602ef4b22" /><Relationship Type="http://schemas.openxmlformats.org/officeDocument/2006/relationships/theme" Target="/ppt/slideMasters/theme/theme1.xml" Id="Rf7b42d585a654e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8f23d602ef4b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4139482bd4f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7a6fde6d04a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a2567d3c34c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3c4c7720946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fe695aa8e4f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26909464e49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RUNARS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Kenneth Lindhart, Vekta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