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f14d722ec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be15a9e9f544aa"/>
  </p:sldMasterIdLst>
  <p:sldIdLst>
    <p:sldId xmlns:r="http://schemas.openxmlformats.org/officeDocument/2006/relationships" id="256" r:id="R6c05fb47dda74a19"/>
    <p:sldId xmlns:r="http://schemas.openxmlformats.org/officeDocument/2006/relationships" id="257" r:id="R8cdcc6edc8554747"/>
    <p:sldId xmlns:r="http://schemas.openxmlformats.org/officeDocument/2006/relationships" id="258" r:id="R2d9aa801342e4a03"/>
    <p:sldId xmlns:r="http://schemas.openxmlformats.org/officeDocument/2006/relationships" id="259" r:id="R005e3be498894079"/>
    <p:sldId xmlns:r="http://schemas.openxmlformats.org/officeDocument/2006/relationships" id="260" r:id="R15b10cc30b1a47b9"/>
    <p:sldId xmlns:r="http://schemas.openxmlformats.org/officeDocument/2006/relationships" id="261" r:id="Rb13f75626cd142bc"/>
    <p:sldId xmlns:r="http://schemas.openxmlformats.org/officeDocument/2006/relationships" id="262" r:id="Rc66f5102c45143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e15a9e9f544aa" /><Relationship Type="http://schemas.openxmlformats.org/officeDocument/2006/relationships/slide" Target="/ppt/slides/slide1.xml" Id="R6c05fb47dda74a19" /><Relationship Type="http://schemas.openxmlformats.org/officeDocument/2006/relationships/slide" Target="/ppt/slides/slide2.xml" Id="R8cdcc6edc8554747" /><Relationship Type="http://schemas.openxmlformats.org/officeDocument/2006/relationships/slide" Target="/ppt/slides/slide3.xml" Id="R2d9aa801342e4a03" /><Relationship Type="http://schemas.openxmlformats.org/officeDocument/2006/relationships/slide" Target="/ppt/slides/slide4.xml" Id="R005e3be498894079" /><Relationship Type="http://schemas.openxmlformats.org/officeDocument/2006/relationships/slide" Target="/ppt/slides/slide5.xml" Id="R15b10cc30b1a47b9" /><Relationship Type="http://schemas.openxmlformats.org/officeDocument/2006/relationships/slide" Target="/ppt/slides/slide6.xml" Id="Rb13f75626cd142bc" /><Relationship Type="http://schemas.openxmlformats.org/officeDocument/2006/relationships/slide" Target="/ppt/slides/slide7.xml" Id="Rc66f5102c45143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b47d501d0041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158602f7b43b4" /><Relationship Type="http://schemas.openxmlformats.org/officeDocument/2006/relationships/theme" Target="/ppt/slideMasters/theme/theme1.xml" Id="Reb79109e659243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158602f7b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36e2566194c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0b68c9f84a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9cc64f4bc4b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2443560d649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d34d4d7f0d49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ba899858d4f8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a7173cb7444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LEIF RUNARS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ble etablert [år] og holder til i Hvam.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21 855 495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1 967 291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1 357 094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5 325 488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11 203 831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HARALD HAGEN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RUNARS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KENNETH LINDHART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Leif Kenneth Lindhart, Vekta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2165 Hvam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995 863 243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LEIF RUNARS AS</a:t>
            </a:r>
          </a:p>
        </p:txBody>
      </p:sp>
    </p:spTree>
  </p:cSld>
  <p:clrMapOvr>
    <a:masterClrMapping xmlns:a="http://schemas.openxmlformats.org/drawingml/2006/main"/>
  </p:clrMapOvr>
</p:sld>
</file>