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83094affd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58f88cc634009"/>
  </p:sldMasterIdLst>
  <p:sldIdLst>
    <p:sldId xmlns:r="http://schemas.openxmlformats.org/officeDocument/2006/relationships" id="256" r:id="R8712bbaa44834b0d"/>
    <p:sldId xmlns:r="http://schemas.openxmlformats.org/officeDocument/2006/relationships" id="257" r:id="R8c910be1094a44b5"/>
    <p:sldId xmlns:r="http://schemas.openxmlformats.org/officeDocument/2006/relationships" id="258" r:id="R49c7a4726dff48b4"/>
    <p:sldId xmlns:r="http://schemas.openxmlformats.org/officeDocument/2006/relationships" id="259" r:id="Raefdad53f1434a87"/>
    <p:sldId xmlns:r="http://schemas.openxmlformats.org/officeDocument/2006/relationships" id="260" r:id="R9002a449769845f4"/>
    <p:sldId xmlns:r="http://schemas.openxmlformats.org/officeDocument/2006/relationships" id="261" r:id="R2698bdec10414c7e"/>
    <p:sldId xmlns:r="http://schemas.openxmlformats.org/officeDocument/2006/relationships" id="262" r:id="R2b5944db692e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58f88cc634009" /><Relationship Type="http://schemas.openxmlformats.org/officeDocument/2006/relationships/slide" Target="/ppt/slides/slide1.xml" Id="R8712bbaa44834b0d" /><Relationship Type="http://schemas.openxmlformats.org/officeDocument/2006/relationships/slide" Target="/ppt/slides/slide2.xml" Id="R8c910be1094a44b5" /><Relationship Type="http://schemas.openxmlformats.org/officeDocument/2006/relationships/slide" Target="/ppt/slides/slide3.xml" Id="R49c7a4726dff48b4" /><Relationship Type="http://schemas.openxmlformats.org/officeDocument/2006/relationships/slide" Target="/ppt/slides/slide4.xml" Id="Raefdad53f1434a87" /><Relationship Type="http://schemas.openxmlformats.org/officeDocument/2006/relationships/slide" Target="/ppt/slides/slide5.xml" Id="R9002a449769845f4" /><Relationship Type="http://schemas.openxmlformats.org/officeDocument/2006/relationships/slide" Target="/ppt/slides/slide6.xml" Id="R2698bdec10414c7e" /><Relationship Type="http://schemas.openxmlformats.org/officeDocument/2006/relationships/slide" Target="/ppt/slides/slide7.xml" Id="R2b5944db692e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1b54842ff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96c7b32e42d9" /><Relationship Type="http://schemas.openxmlformats.org/officeDocument/2006/relationships/theme" Target="/ppt/slideMasters/theme/theme1.xml" Id="Rce2e90b06b8b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b96c7b32e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86823019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c3fbd5dda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f60b1b7a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4a00b45d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67c93356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242bcdcd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da5db5e4f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