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8aa01a40d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55407e4fe40ed"/>
  </p:sldMasterIdLst>
  <p:sldIdLst>
    <p:sldId xmlns:r="http://schemas.openxmlformats.org/officeDocument/2006/relationships" id="256" r:id="R4d6417a873134e9b"/>
    <p:sldId xmlns:r="http://schemas.openxmlformats.org/officeDocument/2006/relationships" id="257" r:id="Re70847d96070433b"/>
    <p:sldId xmlns:r="http://schemas.openxmlformats.org/officeDocument/2006/relationships" id="258" r:id="Re2e27d43abb04b1d"/>
    <p:sldId xmlns:r="http://schemas.openxmlformats.org/officeDocument/2006/relationships" id="259" r:id="R9afff064a86d4c93"/>
    <p:sldId xmlns:r="http://schemas.openxmlformats.org/officeDocument/2006/relationships" id="260" r:id="R730a6434755b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55407e4fe40ed" /><Relationship Type="http://schemas.openxmlformats.org/officeDocument/2006/relationships/slide" Target="/ppt/slides/slide1.xml" Id="R4d6417a873134e9b" /><Relationship Type="http://schemas.openxmlformats.org/officeDocument/2006/relationships/slide" Target="/ppt/slides/slide2.xml" Id="Re70847d96070433b" /><Relationship Type="http://schemas.openxmlformats.org/officeDocument/2006/relationships/slide" Target="/ppt/slides/slide3.xml" Id="Re2e27d43abb04b1d" /><Relationship Type="http://schemas.openxmlformats.org/officeDocument/2006/relationships/slide" Target="/ppt/slides/slide4.xml" Id="R9afff064a86d4c93" /><Relationship Type="http://schemas.openxmlformats.org/officeDocument/2006/relationships/slide" Target="/ppt/slides/slide5.xml" Id="R730a6434755b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0beed2594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4a9f6d79e434c" /><Relationship Type="http://schemas.openxmlformats.org/officeDocument/2006/relationships/theme" Target="/ppt/slideMasters/theme/theme1.xml" Id="R513cd1d13ade46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4a9f6d79e43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192d4776c46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51b1da8f54d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2d259c24e45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695697d1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6b8de313a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