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d0d573e9fe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c6c7b386004eab"/>
  </p:sldMasterIdLst>
  <p:sldIdLst>
    <p:sldId xmlns:r="http://schemas.openxmlformats.org/officeDocument/2006/relationships" id="256" r:id="Rfbfa1aa146a94b9b"/>
    <p:sldId xmlns:r="http://schemas.openxmlformats.org/officeDocument/2006/relationships" id="257" r:id="Rfedc8ab9e63f43aa"/>
    <p:sldId xmlns:r="http://schemas.openxmlformats.org/officeDocument/2006/relationships" id="258" r:id="Rb38566a1e0bf48b4"/>
    <p:sldId xmlns:r="http://schemas.openxmlformats.org/officeDocument/2006/relationships" id="259" r:id="R4f6340e4728d45d5"/>
    <p:sldId xmlns:r="http://schemas.openxmlformats.org/officeDocument/2006/relationships" id="260" r:id="R520242ffb4aa49f1"/>
    <p:sldId xmlns:r="http://schemas.openxmlformats.org/officeDocument/2006/relationships" id="261" r:id="R8c4c4f238a6b4624"/>
    <p:sldId xmlns:r="http://schemas.openxmlformats.org/officeDocument/2006/relationships" id="262" r:id="R5e99e0c6df3b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6c7b386004eab" /><Relationship Type="http://schemas.openxmlformats.org/officeDocument/2006/relationships/slide" Target="/ppt/slides/slide1.xml" Id="Rfbfa1aa146a94b9b" /><Relationship Type="http://schemas.openxmlformats.org/officeDocument/2006/relationships/slide" Target="/ppt/slides/slide2.xml" Id="Rfedc8ab9e63f43aa" /><Relationship Type="http://schemas.openxmlformats.org/officeDocument/2006/relationships/slide" Target="/ppt/slides/slide3.xml" Id="Rb38566a1e0bf48b4" /><Relationship Type="http://schemas.openxmlformats.org/officeDocument/2006/relationships/slide" Target="/ppt/slides/slide4.xml" Id="R4f6340e4728d45d5" /><Relationship Type="http://schemas.openxmlformats.org/officeDocument/2006/relationships/slide" Target="/ppt/slides/slide5.xml" Id="R520242ffb4aa49f1" /><Relationship Type="http://schemas.openxmlformats.org/officeDocument/2006/relationships/slide" Target="/ppt/slides/slide6.xml" Id="R8c4c4f238a6b4624" /><Relationship Type="http://schemas.openxmlformats.org/officeDocument/2006/relationships/slide" Target="/ppt/slides/slide7.xml" Id="R5e99e0c6df3b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7b5ee2fae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66912e5a14f60" /><Relationship Type="http://schemas.openxmlformats.org/officeDocument/2006/relationships/theme" Target="/ppt/slideMasters/theme/theme1.xml" Id="Refcdce978dfe41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b66912e5a14f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4e950dce446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78a85451d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c143c76ba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bbc3638e345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c372ff37545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4538a0dbd48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7b615935d44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LOTUS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LOTUS VEKST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9 470 567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NERLAND EGIL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Ledger AS, Notenesgata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995 996 707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