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75d0dc747341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cd090c24484970"/>
  </p:sldMasterIdLst>
  <p:sldIdLst>
    <p:sldId xmlns:r="http://schemas.openxmlformats.org/officeDocument/2006/relationships" id="256" r:id="R250ba8be622946fd"/>
    <p:sldId xmlns:r="http://schemas.openxmlformats.org/officeDocument/2006/relationships" id="257" r:id="R1d0fc61dc9294abc"/>
    <p:sldId xmlns:r="http://schemas.openxmlformats.org/officeDocument/2006/relationships" id="258" r:id="Rb46922db8078466c"/>
    <p:sldId xmlns:r="http://schemas.openxmlformats.org/officeDocument/2006/relationships" id="259" r:id="R8e97fd4a37974be3"/>
    <p:sldId xmlns:r="http://schemas.openxmlformats.org/officeDocument/2006/relationships" id="260" r:id="R151a17f017de46ca"/>
    <p:sldId xmlns:r="http://schemas.openxmlformats.org/officeDocument/2006/relationships" id="261" r:id="R961b745861424c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cd090c24484970" /><Relationship Type="http://schemas.openxmlformats.org/officeDocument/2006/relationships/slide" Target="/ppt/slides/slide1.xml" Id="R250ba8be622946fd" /><Relationship Type="http://schemas.openxmlformats.org/officeDocument/2006/relationships/slide" Target="/ppt/slides/slide2.xml" Id="R1d0fc61dc9294abc" /><Relationship Type="http://schemas.openxmlformats.org/officeDocument/2006/relationships/slide" Target="/ppt/slides/slide3.xml" Id="Rb46922db8078466c" /><Relationship Type="http://schemas.openxmlformats.org/officeDocument/2006/relationships/slide" Target="/ppt/slides/slide4.xml" Id="R8e97fd4a37974be3" /><Relationship Type="http://schemas.openxmlformats.org/officeDocument/2006/relationships/slide" Target="/ppt/slides/slide5.xml" Id="R151a17f017de46ca" /><Relationship Type="http://schemas.openxmlformats.org/officeDocument/2006/relationships/slide" Target="/ppt/slides/slide6.xml" Id="R961b745861424c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9e5e050e0144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5c423c5dc43da" /><Relationship Type="http://schemas.openxmlformats.org/officeDocument/2006/relationships/theme" Target="/ppt/slideMasters/theme/theme1.xml" Id="Re67fb3e5c92346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75c423c5dc43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495dbdd284f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b1366a6ee40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4aa11f62e4e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e96a95c2e42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ec604cc9c4c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69a3a990649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Geir Nyland, Ekelyveien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geir.nyland@arcticsec.no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996 003 639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GENY INVEST AS</a:t>
            </a:r>
          </a:p>
        </p:txBody>
      </p:sp>
    </p:spTree>
  </p:cSld>
  <p:clrMapOvr>
    <a:masterClrMapping xmlns:a="http://schemas.openxmlformats.org/drawingml/2006/main"/>
  </p:clrMapOvr>
</p:sld>
</file>