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0a727582d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517ab513a42f6"/>
  </p:sldMasterIdLst>
  <p:sldIdLst>
    <p:sldId xmlns:r="http://schemas.openxmlformats.org/officeDocument/2006/relationships" id="256" r:id="Rf8b296b6511f43f4"/>
    <p:sldId xmlns:r="http://schemas.openxmlformats.org/officeDocument/2006/relationships" id="257" r:id="R89f9c40bb2b34599"/>
    <p:sldId xmlns:r="http://schemas.openxmlformats.org/officeDocument/2006/relationships" id="258" r:id="Re70b72efe45247fa"/>
    <p:sldId xmlns:r="http://schemas.openxmlformats.org/officeDocument/2006/relationships" id="259" r:id="Rc6a52f65d2664fe4"/>
    <p:sldId xmlns:r="http://schemas.openxmlformats.org/officeDocument/2006/relationships" id="260" r:id="R488b8255c4aa4c1b"/>
    <p:sldId xmlns:r="http://schemas.openxmlformats.org/officeDocument/2006/relationships" id="261" r:id="R8fc518e32cae4df9"/>
    <p:sldId xmlns:r="http://schemas.openxmlformats.org/officeDocument/2006/relationships" id="262" r:id="R370096aee8be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517ab513a42f6" /><Relationship Type="http://schemas.openxmlformats.org/officeDocument/2006/relationships/slide" Target="/ppt/slides/slide1.xml" Id="Rf8b296b6511f43f4" /><Relationship Type="http://schemas.openxmlformats.org/officeDocument/2006/relationships/slide" Target="/ppt/slides/slide2.xml" Id="R89f9c40bb2b34599" /><Relationship Type="http://schemas.openxmlformats.org/officeDocument/2006/relationships/slide" Target="/ppt/slides/slide3.xml" Id="Re70b72efe45247fa" /><Relationship Type="http://schemas.openxmlformats.org/officeDocument/2006/relationships/slide" Target="/ppt/slides/slide4.xml" Id="Rc6a52f65d2664fe4" /><Relationship Type="http://schemas.openxmlformats.org/officeDocument/2006/relationships/slide" Target="/ppt/slides/slide5.xml" Id="R488b8255c4aa4c1b" /><Relationship Type="http://schemas.openxmlformats.org/officeDocument/2006/relationships/slide" Target="/ppt/slides/slide6.xml" Id="R8fc518e32cae4df9" /><Relationship Type="http://schemas.openxmlformats.org/officeDocument/2006/relationships/slide" Target="/ppt/slides/slide7.xml" Id="R370096aee8be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cce8fcd15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2fe75f8da4b78" /><Relationship Type="http://schemas.openxmlformats.org/officeDocument/2006/relationships/theme" Target="/ppt/slideMasters/theme/theme1.xml" Id="R9eee28871e48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92fe75f8da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1325f318e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92ab544e44e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6efe4da6d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ec1acb906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24e46d664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7ff5e1634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3ff76cda5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978 412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Nyland, Ekelyveien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geir.nyland@arcticsec.no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