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a9b51180b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15af9847c246a5"/>
  </p:sldMasterIdLst>
  <p:sldIdLst>
    <p:sldId xmlns:r="http://schemas.openxmlformats.org/officeDocument/2006/relationships" id="256" r:id="R89b51b68b6f246d3"/>
    <p:sldId xmlns:r="http://schemas.openxmlformats.org/officeDocument/2006/relationships" id="257" r:id="R665d43bd18dc45b4"/>
    <p:sldId xmlns:r="http://schemas.openxmlformats.org/officeDocument/2006/relationships" id="258" r:id="R0075f282ae124d84"/>
    <p:sldId xmlns:r="http://schemas.openxmlformats.org/officeDocument/2006/relationships" id="259" r:id="R1fe4210375304f1f"/>
    <p:sldId xmlns:r="http://schemas.openxmlformats.org/officeDocument/2006/relationships" id="260" r:id="R0786555011d94a17"/>
    <p:sldId xmlns:r="http://schemas.openxmlformats.org/officeDocument/2006/relationships" id="261" r:id="R9c16c704965c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5af9847c246a5" /><Relationship Type="http://schemas.openxmlformats.org/officeDocument/2006/relationships/slide" Target="/ppt/slides/slide1.xml" Id="R89b51b68b6f246d3" /><Relationship Type="http://schemas.openxmlformats.org/officeDocument/2006/relationships/slide" Target="/ppt/slides/slide2.xml" Id="R665d43bd18dc45b4" /><Relationship Type="http://schemas.openxmlformats.org/officeDocument/2006/relationships/slide" Target="/ppt/slides/slide3.xml" Id="R0075f282ae124d84" /><Relationship Type="http://schemas.openxmlformats.org/officeDocument/2006/relationships/slide" Target="/ppt/slides/slide4.xml" Id="R1fe4210375304f1f" /><Relationship Type="http://schemas.openxmlformats.org/officeDocument/2006/relationships/slide" Target="/ppt/slides/slide5.xml" Id="R0786555011d94a17" /><Relationship Type="http://schemas.openxmlformats.org/officeDocument/2006/relationships/slide" Target="/ppt/slides/slide6.xml" Id="R9c16c704965c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3348bd1c34e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9d8ad6bff44e2" /><Relationship Type="http://schemas.openxmlformats.org/officeDocument/2006/relationships/theme" Target="/ppt/slideMasters/theme/theme1.xml" Id="Rc1ed53e19f0f41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89d8ad6bff44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f5799451845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17dcd417148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79cc1bf1940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afa0be32949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c64896df64e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2d04c31cd4c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996 105 709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