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9fcd1817ad4d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e9e066b0044bc4"/>
  </p:sldMasterIdLst>
  <p:sldIdLst>
    <p:sldId xmlns:r="http://schemas.openxmlformats.org/officeDocument/2006/relationships" id="256" r:id="Rbe49cfc848a14922"/>
    <p:sldId xmlns:r="http://schemas.openxmlformats.org/officeDocument/2006/relationships" id="257" r:id="R46cffbcf26f740ab"/>
    <p:sldId xmlns:r="http://schemas.openxmlformats.org/officeDocument/2006/relationships" id="258" r:id="Raca65cbea9734582"/>
    <p:sldId xmlns:r="http://schemas.openxmlformats.org/officeDocument/2006/relationships" id="259" r:id="Rac1d92312dff40e3"/>
    <p:sldId xmlns:r="http://schemas.openxmlformats.org/officeDocument/2006/relationships" id="260" r:id="R724ebcea4ebd4724"/>
    <p:sldId xmlns:r="http://schemas.openxmlformats.org/officeDocument/2006/relationships" id="261" r:id="Red0e629f30b04f47"/>
    <p:sldId xmlns:r="http://schemas.openxmlformats.org/officeDocument/2006/relationships" id="262" r:id="R764e6dd7caae4b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e9e066b0044bc4" /><Relationship Type="http://schemas.openxmlformats.org/officeDocument/2006/relationships/slide" Target="/ppt/slides/slide1.xml" Id="Rbe49cfc848a14922" /><Relationship Type="http://schemas.openxmlformats.org/officeDocument/2006/relationships/slide" Target="/ppt/slides/slide2.xml" Id="R46cffbcf26f740ab" /><Relationship Type="http://schemas.openxmlformats.org/officeDocument/2006/relationships/slide" Target="/ppt/slides/slide3.xml" Id="Raca65cbea9734582" /><Relationship Type="http://schemas.openxmlformats.org/officeDocument/2006/relationships/slide" Target="/ppt/slides/slide4.xml" Id="Rac1d92312dff40e3" /><Relationship Type="http://schemas.openxmlformats.org/officeDocument/2006/relationships/slide" Target="/ppt/slides/slide5.xml" Id="R724ebcea4ebd4724" /><Relationship Type="http://schemas.openxmlformats.org/officeDocument/2006/relationships/slide" Target="/ppt/slides/slide6.xml" Id="Red0e629f30b04f47" /><Relationship Type="http://schemas.openxmlformats.org/officeDocument/2006/relationships/slide" Target="/ppt/slides/slide7.xml" Id="R764e6dd7caae4b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024ba9968042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1ab6ea78d45b1" /><Relationship Type="http://schemas.openxmlformats.org/officeDocument/2006/relationships/theme" Target="/ppt/slideMasters/theme/theme1.xml" Id="Rdcb353303df146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51ab6ea78d45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f85f6c3dd45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64573e7d649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eb605dcde48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62f932c954f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265974dd54a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bc16d9f0640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5449690bb4e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CREDO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CREDO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22 449 758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1 975 622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2 662 062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1 099 891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17 226 106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HAKI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ZIZOU ESTATE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EIDSNES SVEIN KÅRE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 REINERT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 HARALD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996 105 709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