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725896dcf348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fb9414b16645df"/>
  </p:sldMasterIdLst>
  <p:sldIdLst>
    <p:sldId xmlns:r="http://schemas.openxmlformats.org/officeDocument/2006/relationships" id="256" r:id="R2867859a8a61440b"/>
    <p:sldId xmlns:r="http://schemas.openxmlformats.org/officeDocument/2006/relationships" id="257" r:id="R951fc44186094894"/>
    <p:sldId xmlns:r="http://schemas.openxmlformats.org/officeDocument/2006/relationships" id="258" r:id="R10259ffd86124a05"/>
    <p:sldId xmlns:r="http://schemas.openxmlformats.org/officeDocument/2006/relationships" id="259" r:id="Re43eb46e89e348f4"/>
    <p:sldId xmlns:r="http://schemas.openxmlformats.org/officeDocument/2006/relationships" id="260" r:id="Ra82992262f264eb2"/>
    <p:sldId xmlns:r="http://schemas.openxmlformats.org/officeDocument/2006/relationships" id="261" r:id="R5f25cc82c2284d33"/>
    <p:sldId xmlns:r="http://schemas.openxmlformats.org/officeDocument/2006/relationships" id="262" r:id="R7dde0e8aacac4d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fb9414b16645df" /><Relationship Type="http://schemas.openxmlformats.org/officeDocument/2006/relationships/slide" Target="/ppt/slides/slide1.xml" Id="R2867859a8a61440b" /><Relationship Type="http://schemas.openxmlformats.org/officeDocument/2006/relationships/slide" Target="/ppt/slides/slide2.xml" Id="R951fc44186094894" /><Relationship Type="http://schemas.openxmlformats.org/officeDocument/2006/relationships/slide" Target="/ppt/slides/slide3.xml" Id="R10259ffd86124a05" /><Relationship Type="http://schemas.openxmlformats.org/officeDocument/2006/relationships/slide" Target="/ppt/slides/slide4.xml" Id="Re43eb46e89e348f4" /><Relationship Type="http://schemas.openxmlformats.org/officeDocument/2006/relationships/slide" Target="/ppt/slides/slide5.xml" Id="Ra82992262f264eb2" /><Relationship Type="http://schemas.openxmlformats.org/officeDocument/2006/relationships/slide" Target="/ppt/slides/slide6.xml" Id="R5f25cc82c2284d33" /><Relationship Type="http://schemas.openxmlformats.org/officeDocument/2006/relationships/slide" Target="/ppt/slides/slide7.xml" Id="R7dde0e8aacac4d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d243502e344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258e04ac141fa" /><Relationship Type="http://schemas.openxmlformats.org/officeDocument/2006/relationships/theme" Target="/ppt/slideMasters/theme/theme1.xml" Id="R55e71316e640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258e04ac141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b92c7087c49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250fd4dbd41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f4a0039954c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919b6844947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b816ac1b9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c932867324d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bf0fbc089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LINDSTAD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1 916 438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7 348 823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41 008 592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996 110 338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