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e2f50ca2f941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9c5bcb770e421a"/>
  </p:sldMasterIdLst>
  <p:sldIdLst>
    <p:sldId xmlns:r="http://schemas.openxmlformats.org/officeDocument/2006/relationships" id="256" r:id="Ra6482da4153c4b9b"/>
    <p:sldId xmlns:r="http://schemas.openxmlformats.org/officeDocument/2006/relationships" id="257" r:id="R1db8b12e2e024c00"/>
    <p:sldId xmlns:r="http://schemas.openxmlformats.org/officeDocument/2006/relationships" id="258" r:id="R0aa8895b0c5d4730"/>
    <p:sldId xmlns:r="http://schemas.openxmlformats.org/officeDocument/2006/relationships" id="259" r:id="Rdb4cfc563f5c4362"/>
    <p:sldId xmlns:r="http://schemas.openxmlformats.org/officeDocument/2006/relationships" id="260" r:id="Rd72c66e9aa014300"/>
    <p:sldId xmlns:r="http://schemas.openxmlformats.org/officeDocument/2006/relationships" id="261" r:id="Rb96318c8850142a8"/>
    <p:sldId xmlns:r="http://schemas.openxmlformats.org/officeDocument/2006/relationships" id="262" r:id="R675f41f0834e4d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c5bcb770e421a" /><Relationship Type="http://schemas.openxmlformats.org/officeDocument/2006/relationships/slide" Target="/ppt/slides/slide1.xml" Id="Ra6482da4153c4b9b" /><Relationship Type="http://schemas.openxmlformats.org/officeDocument/2006/relationships/slide" Target="/ppt/slides/slide2.xml" Id="R1db8b12e2e024c00" /><Relationship Type="http://schemas.openxmlformats.org/officeDocument/2006/relationships/slide" Target="/ppt/slides/slide3.xml" Id="R0aa8895b0c5d4730" /><Relationship Type="http://schemas.openxmlformats.org/officeDocument/2006/relationships/slide" Target="/ppt/slides/slide4.xml" Id="Rdb4cfc563f5c4362" /><Relationship Type="http://schemas.openxmlformats.org/officeDocument/2006/relationships/slide" Target="/ppt/slides/slide5.xml" Id="Rd72c66e9aa014300" /><Relationship Type="http://schemas.openxmlformats.org/officeDocument/2006/relationships/slide" Target="/ppt/slides/slide6.xml" Id="Rb96318c8850142a8" /><Relationship Type="http://schemas.openxmlformats.org/officeDocument/2006/relationships/slide" Target="/ppt/slides/slide7.xml" Id="R675f41f0834e4d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cfec9c0324e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beb6dcdd54316" /><Relationship Type="http://schemas.openxmlformats.org/officeDocument/2006/relationships/theme" Target="/ppt/slideMasters/theme/theme1.xml" Id="R195fb293a40641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6beb6dcdd543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af8a1716047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1df356e7d4e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be6d78fb8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765eb29834f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15a8348664c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351f395e746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8af6807e144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10 874 534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6 590 641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ANGERMO LARS PREBEN HIND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BRINGSJORD HANS 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Frognerstranda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996 123 057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