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5c204ebb5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a3e5dc7294f93"/>
  </p:sldMasterIdLst>
  <p:sldIdLst>
    <p:sldId xmlns:r="http://schemas.openxmlformats.org/officeDocument/2006/relationships" id="256" r:id="R765d48597811466d"/>
    <p:sldId xmlns:r="http://schemas.openxmlformats.org/officeDocument/2006/relationships" id="257" r:id="Rc3374374d8874f32"/>
    <p:sldId xmlns:r="http://schemas.openxmlformats.org/officeDocument/2006/relationships" id="258" r:id="R8920c3910661474f"/>
    <p:sldId xmlns:r="http://schemas.openxmlformats.org/officeDocument/2006/relationships" id="259" r:id="R5adc78432da14665"/>
    <p:sldId xmlns:r="http://schemas.openxmlformats.org/officeDocument/2006/relationships" id="260" r:id="R393734b50775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a3e5dc7294f93" /><Relationship Type="http://schemas.openxmlformats.org/officeDocument/2006/relationships/slide" Target="/ppt/slides/slide1.xml" Id="R765d48597811466d" /><Relationship Type="http://schemas.openxmlformats.org/officeDocument/2006/relationships/slide" Target="/ppt/slides/slide2.xml" Id="Rc3374374d8874f32" /><Relationship Type="http://schemas.openxmlformats.org/officeDocument/2006/relationships/slide" Target="/ppt/slides/slide3.xml" Id="R8920c3910661474f" /><Relationship Type="http://schemas.openxmlformats.org/officeDocument/2006/relationships/slide" Target="/ppt/slides/slide4.xml" Id="R5adc78432da14665" /><Relationship Type="http://schemas.openxmlformats.org/officeDocument/2006/relationships/slide" Target="/ppt/slides/slide5.xml" Id="R393734b50775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7024ee260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4bb2c3074158" /><Relationship Type="http://schemas.openxmlformats.org/officeDocument/2006/relationships/theme" Target="/ppt/slideMasters/theme/theme1.xml" Id="R7d5f9cf62dc5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c4bb2c307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7580c6733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49a976fe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13b74d12b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806dbfb26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d89250b2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LIVE NELVIK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LIVE NELVIK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Ansgar Sørlies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996 155 250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