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13a3d03c4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aa636c39d4258"/>
  </p:sldMasterIdLst>
  <p:sldIdLst>
    <p:sldId xmlns:r="http://schemas.openxmlformats.org/officeDocument/2006/relationships" id="256" r:id="Rc247b1b901394ea4"/>
    <p:sldId xmlns:r="http://schemas.openxmlformats.org/officeDocument/2006/relationships" id="257" r:id="R2144c2fece064535"/>
    <p:sldId xmlns:r="http://schemas.openxmlformats.org/officeDocument/2006/relationships" id="258" r:id="R1c325c99375c405a"/>
    <p:sldId xmlns:r="http://schemas.openxmlformats.org/officeDocument/2006/relationships" id="259" r:id="R4a6c353e2a5d41ca"/>
    <p:sldId xmlns:r="http://schemas.openxmlformats.org/officeDocument/2006/relationships" id="260" r:id="R81d57c46d0c547df"/>
    <p:sldId xmlns:r="http://schemas.openxmlformats.org/officeDocument/2006/relationships" id="261" r:id="Rf35ea5930edd4b87"/>
    <p:sldId xmlns:r="http://schemas.openxmlformats.org/officeDocument/2006/relationships" id="262" r:id="R30204fd98766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aa636c39d4258" /><Relationship Type="http://schemas.openxmlformats.org/officeDocument/2006/relationships/slide" Target="/ppt/slides/slide1.xml" Id="Rc247b1b901394ea4" /><Relationship Type="http://schemas.openxmlformats.org/officeDocument/2006/relationships/slide" Target="/ppt/slides/slide2.xml" Id="R2144c2fece064535" /><Relationship Type="http://schemas.openxmlformats.org/officeDocument/2006/relationships/slide" Target="/ppt/slides/slide3.xml" Id="R1c325c99375c405a" /><Relationship Type="http://schemas.openxmlformats.org/officeDocument/2006/relationships/slide" Target="/ppt/slides/slide4.xml" Id="R4a6c353e2a5d41ca" /><Relationship Type="http://schemas.openxmlformats.org/officeDocument/2006/relationships/slide" Target="/ppt/slides/slide5.xml" Id="R81d57c46d0c547df" /><Relationship Type="http://schemas.openxmlformats.org/officeDocument/2006/relationships/slide" Target="/ppt/slides/slide6.xml" Id="Rf35ea5930edd4b87" /><Relationship Type="http://schemas.openxmlformats.org/officeDocument/2006/relationships/slide" Target="/ppt/slides/slide7.xml" Id="R30204fd98766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1efaf5de9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7793ec824e86" /><Relationship Type="http://schemas.openxmlformats.org/officeDocument/2006/relationships/theme" Target="/ppt/slideMasters/theme/theme1.xml" Id="R68760cd2cf26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47793ec82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9164bfce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b36c74bc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848e3323b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2e3b731b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9b0b92b08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88fc8c0b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373e2c4c6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