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bf715ef9f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2ee8a92774728"/>
  </p:sldMasterIdLst>
  <p:sldIdLst>
    <p:sldId xmlns:r="http://schemas.openxmlformats.org/officeDocument/2006/relationships" id="256" r:id="Rc463041ff64442d3"/>
    <p:sldId xmlns:r="http://schemas.openxmlformats.org/officeDocument/2006/relationships" id="257" r:id="R0076dea353ff4d4b"/>
    <p:sldId xmlns:r="http://schemas.openxmlformats.org/officeDocument/2006/relationships" id="258" r:id="R925a3023cda9404f"/>
    <p:sldId xmlns:r="http://schemas.openxmlformats.org/officeDocument/2006/relationships" id="259" r:id="Rd155416327794f68"/>
    <p:sldId xmlns:r="http://schemas.openxmlformats.org/officeDocument/2006/relationships" id="260" r:id="Ra77b272398b7474c"/>
    <p:sldId xmlns:r="http://schemas.openxmlformats.org/officeDocument/2006/relationships" id="261" r:id="Re48ab494d4bb44d4"/>
    <p:sldId xmlns:r="http://schemas.openxmlformats.org/officeDocument/2006/relationships" id="262" r:id="Rd3c81c296fb8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2ee8a92774728" /><Relationship Type="http://schemas.openxmlformats.org/officeDocument/2006/relationships/slide" Target="/ppt/slides/slide1.xml" Id="Rc463041ff64442d3" /><Relationship Type="http://schemas.openxmlformats.org/officeDocument/2006/relationships/slide" Target="/ppt/slides/slide2.xml" Id="R0076dea353ff4d4b" /><Relationship Type="http://schemas.openxmlformats.org/officeDocument/2006/relationships/slide" Target="/ppt/slides/slide3.xml" Id="R925a3023cda9404f" /><Relationship Type="http://schemas.openxmlformats.org/officeDocument/2006/relationships/slide" Target="/ppt/slides/slide4.xml" Id="Rd155416327794f68" /><Relationship Type="http://schemas.openxmlformats.org/officeDocument/2006/relationships/slide" Target="/ppt/slides/slide5.xml" Id="Ra77b272398b7474c" /><Relationship Type="http://schemas.openxmlformats.org/officeDocument/2006/relationships/slide" Target="/ppt/slides/slide6.xml" Id="Re48ab494d4bb44d4" /><Relationship Type="http://schemas.openxmlformats.org/officeDocument/2006/relationships/slide" Target="/ppt/slides/slide7.xml" Id="Rd3c81c296fb8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2f072496e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b0af2166449d" /><Relationship Type="http://schemas.openxmlformats.org/officeDocument/2006/relationships/theme" Target="/ppt/slideMasters/theme/theme1.xml" Id="R0b269311aedd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cb0af2166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8d73a6425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b9bf91ff2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87763fa4c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db8aaf95f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610a138c1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b6d2e83ae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efc53dcc5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110 612 660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SVEIN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JUSTINA PINDA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OSCAR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Rune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