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5acaaf221a47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1668133484d2a"/>
  </p:sldMasterIdLst>
  <p:sldIdLst>
    <p:sldId xmlns:r="http://schemas.openxmlformats.org/officeDocument/2006/relationships" id="256" r:id="R11dd5227deb64d1b"/>
    <p:sldId xmlns:r="http://schemas.openxmlformats.org/officeDocument/2006/relationships" id="257" r:id="R032b796cf2524fd1"/>
    <p:sldId xmlns:r="http://schemas.openxmlformats.org/officeDocument/2006/relationships" id="258" r:id="Rfb8fcd38fc4b42d6"/>
    <p:sldId xmlns:r="http://schemas.openxmlformats.org/officeDocument/2006/relationships" id="259" r:id="R7d85b045c4a94a9e"/>
    <p:sldId xmlns:r="http://schemas.openxmlformats.org/officeDocument/2006/relationships" id="260" r:id="Rd496216240904454"/>
    <p:sldId xmlns:r="http://schemas.openxmlformats.org/officeDocument/2006/relationships" id="261" r:id="R8dee491462ce42da"/>
    <p:sldId xmlns:r="http://schemas.openxmlformats.org/officeDocument/2006/relationships" id="262" r:id="R4bfb004b1d194b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1668133484d2a" /><Relationship Type="http://schemas.openxmlformats.org/officeDocument/2006/relationships/slide" Target="/ppt/slides/slide1.xml" Id="R11dd5227deb64d1b" /><Relationship Type="http://schemas.openxmlformats.org/officeDocument/2006/relationships/slide" Target="/ppt/slides/slide2.xml" Id="R032b796cf2524fd1" /><Relationship Type="http://schemas.openxmlformats.org/officeDocument/2006/relationships/slide" Target="/ppt/slides/slide3.xml" Id="Rfb8fcd38fc4b42d6" /><Relationship Type="http://schemas.openxmlformats.org/officeDocument/2006/relationships/slide" Target="/ppt/slides/slide4.xml" Id="R7d85b045c4a94a9e" /><Relationship Type="http://schemas.openxmlformats.org/officeDocument/2006/relationships/slide" Target="/ppt/slides/slide5.xml" Id="Rd496216240904454" /><Relationship Type="http://schemas.openxmlformats.org/officeDocument/2006/relationships/slide" Target="/ppt/slides/slide6.xml" Id="R8dee491462ce42da" /><Relationship Type="http://schemas.openxmlformats.org/officeDocument/2006/relationships/slide" Target="/ppt/slides/slide7.xml" Id="R4bfb004b1d194b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dfacd9b6746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0198dbbe4403b" /><Relationship Type="http://schemas.openxmlformats.org/officeDocument/2006/relationships/theme" Target="/ppt/slideMasters/theme/theme1.xml" Id="Rd1da8e43f361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80198dbbe4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01579e06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35a859f9d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9576146bb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bad897fc1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1cbc89494c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6d6a65e1e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b74264632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VIVA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VIVA FORVALTNING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−1 069 918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16 305 342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18 347 806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LOG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RIISE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BJØRGENGEN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Plattformvegen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996 393 178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VIVA FORVALTNING AS</a:t>
            </a:r>
          </a:p>
        </p:txBody>
      </p:sp>
    </p:spTree>
  </p:cSld>
  <p:clrMapOvr>
    <a:masterClrMapping xmlns:a="http://schemas.openxmlformats.org/drawingml/2006/main"/>
  </p:clrMapOvr>
</p:sld>
</file>