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11358c172b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ad0a5f8af4214"/>
  </p:sldMasterIdLst>
  <p:sldIdLst>
    <p:sldId xmlns:r="http://schemas.openxmlformats.org/officeDocument/2006/relationships" id="256" r:id="Ra430edbadd0245c8"/>
    <p:sldId xmlns:r="http://schemas.openxmlformats.org/officeDocument/2006/relationships" id="257" r:id="R4a42413cb96040ba"/>
    <p:sldId xmlns:r="http://schemas.openxmlformats.org/officeDocument/2006/relationships" id="258" r:id="R57e7c42813e74f20"/>
    <p:sldId xmlns:r="http://schemas.openxmlformats.org/officeDocument/2006/relationships" id="259" r:id="Rd13e85a69ccd4572"/>
    <p:sldId xmlns:r="http://schemas.openxmlformats.org/officeDocument/2006/relationships" id="260" r:id="R63c348f158a047ba"/>
    <p:sldId xmlns:r="http://schemas.openxmlformats.org/officeDocument/2006/relationships" id="261" r:id="R7fcef38c94eb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ad0a5f8af4214" /><Relationship Type="http://schemas.openxmlformats.org/officeDocument/2006/relationships/slide" Target="/ppt/slides/slide1.xml" Id="Ra430edbadd0245c8" /><Relationship Type="http://schemas.openxmlformats.org/officeDocument/2006/relationships/slide" Target="/ppt/slides/slide2.xml" Id="R4a42413cb96040ba" /><Relationship Type="http://schemas.openxmlformats.org/officeDocument/2006/relationships/slide" Target="/ppt/slides/slide3.xml" Id="R57e7c42813e74f20" /><Relationship Type="http://schemas.openxmlformats.org/officeDocument/2006/relationships/slide" Target="/ppt/slides/slide4.xml" Id="Rd13e85a69ccd4572" /><Relationship Type="http://schemas.openxmlformats.org/officeDocument/2006/relationships/slide" Target="/ppt/slides/slide5.xml" Id="R63c348f158a047ba" /><Relationship Type="http://schemas.openxmlformats.org/officeDocument/2006/relationships/slide" Target="/ppt/slides/slide6.xml" Id="R7fcef38c94eb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501746c34646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757acf84d4ec1" /><Relationship Type="http://schemas.openxmlformats.org/officeDocument/2006/relationships/theme" Target="/ppt/slideMasters/theme/theme1.xml" Id="R5c9061b4ec91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d757acf84d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754dacc334f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0d54c63bd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a88f1227947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c31bf54c8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e40cd69a54b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94064c0c14c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METODISTKIRKEN I NORGE, METODISTKIRKEN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METODISTKIRKEN I NORGE, METODISTKIRKEN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3 956 854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−5 888 940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320 092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131 801 603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142 239 655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post@oslometodist.no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www.metodistkirkenioslo.no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996 403 882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