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c93983130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b677586184d70"/>
  </p:sldMasterIdLst>
  <p:sldIdLst>
    <p:sldId xmlns:r="http://schemas.openxmlformats.org/officeDocument/2006/relationships" id="256" r:id="Rbe4d088b71c84eb8"/>
    <p:sldId xmlns:r="http://schemas.openxmlformats.org/officeDocument/2006/relationships" id="257" r:id="R089783bfdf554aa5"/>
    <p:sldId xmlns:r="http://schemas.openxmlformats.org/officeDocument/2006/relationships" id="258" r:id="R5faa497ad4fb4f81"/>
    <p:sldId xmlns:r="http://schemas.openxmlformats.org/officeDocument/2006/relationships" id="259" r:id="R9750b4bbfd8e47f2"/>
    <p:sldId xmlns:r="http://schemas.openxmlformats.org/officeDocument/2006/relationships" id="260" r:id="R0a17d63c3b404b06"/>
    <p:sldId xmlns:r="http://schemas.openxmlformats.org/officeDocument/2006/relationships" id="261" r:id="Rdeb5791ff3c84288"/>
    <p:sldId xmlns:r="http://schemas.openxmlformats.org/officeDocument/2006/relationships" id="262" r:id="R518451cbcdab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b677586184d70" /><Relationship Type="http://schemas.openxmlformats.org/officeDocument/2006/relationships/slide" Target="/ppt/slides/slide1.xml" Id="Rbe4d088b71c84eb8" /><Relationship Type="http://schemas.openxmlformats.org/officeDocument/2006/relationships/slide" Target="/ppt/slides/slide2.xml" Id="R089783bfdf554aa5" /><Relationship Type="http://schemas.openxmlformats.org/officeDocument/2006/relationships/slide" Target="/ppt/slides/slide3.xml" Id="R5faa497ad4fb4f81" /><Relationship Type="http://schemas.openxmlformats.org/officeDocument/2006/relationships/slide" Target="/ppt/slides/slide4.xml" Id="R9750b4bbfd8e47f2" /><Relationship Type="http://schemas.openxmlformats.org/officeDocument/2006/relationships/slide" Target="/ppt/slides/slide5.xml" Id="R0a17d63c3b404b06" /><Relationship Type="http://schemas.openxmlformats.org/officeDocument/2006/relationships/slide" Target="/ppt/slides/slide6.xml" Id="Rdeb5791ff3c84288" /><Relationship Type="http://schemas.openxmlformats.org/officeDocument/2006/relationships/slide" Target="/ppt/slides/slide7.xml" Id="R518451cbcdab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95258014a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6df7450904d6d" /><Relationship Type="http://schemas.openxmlformats.org/officeDocument/2006/relationships/theme" Target="/ppt/slideMasters/theme/theme1.xml" Id="Ra3975632aa92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6df745090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7f9214c69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51d91010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2ba62ce71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57a7f126d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3e39d3ef7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7c7a3fd4d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80f92377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10 930 418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UNNI 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36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mgi@mgi.no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