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ed4a20e47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84d8c7721400f"/>
  </p:sldMasterIdLst>
  <p:sldIdLst>
    <p:sldId xmlns:r="http://schemas.openxmlformats.org/officeDocument/2006/relationships" id="256" r:id="R56595c8728b64046"/>
    <p:sldId xmlns:r="http://schemas.openxmlformats.org/officeDocument/2006/relationships" id="257" r:id="R63c5756a57a249f1"/>
    <p:sldId xmlns:r="http://schemas.openxmlformats.org/officeDocument/2006/relationships" id="258" r:id="R5e7147df0e8c4e27"/>
    <p:sldId xmlns:r="http://schemas.openxmlformats.org/officeDocument/2006/relationships" id="259" r:id="R2bb8438233bf427d"/>
    <p:sldId xmlns:r="http://schemas.openxmlformats.org/officeDocument/2006/relationships" id="260" r:id="R5b6ce5d918f146b3"/>
    <p:sldId xmlns:r="http://schemas.openxmlformats.org/officeDocument/2006/relationships" id="261" r:id="R8f2fa63e5e764c9f"/>
    <p:sldId xmlns:r="http://schemas.openxmlformats.org/officeDocument/2006/relationships" id="262" r:id="R8c99ab766ad347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84d8c7721400f" /><Relationship Type="http://schemas.openxmlformats.org/officeDocument/2006/relationships/slide" Target="/ppt/slides/slide1.xml" Id="R56595c8728b64046" /><Relationship Type="http://schemas.openxmlformats.org/officeDocument/2006/relationships/slide" Target="/ppt/slides/slide2.xml" Id="R63c5756a57a249f1" /><Relationship Type="http://schemas.openxmlformats.org/officeDocument/2006/relationships/slide" Target="/ppt/slides/slide3.xml" Id="R5e7147df0e8c4e27" /><Relationship Type="http://schemas.openxmlformats.org/officeDocument/2006/relationships/slide" Target="/ppt/slides/slide4.xml" Id="R2bb8438233bf427d" /><Relationship Type="http://schemas.openxmlformats.org/officeDocument/2006/relationships/slide" Target="/ppt/slides/slide5.xml" Id="R5b6ce5d918f146b3" /><Relationship Type="http://schemas.openxmlformats.org/officeDocument/2006/relationships/slide" Target="/ppt/slides/slide6.xml" Id="R8f2fa63e5e764c9f" /><Relationship Type="http://schemas.openxmlformats.org/officeDocument/2006/relationships/slide" Target="/ppt/slides/slide7.xml" Id="R8c99ab766ad347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b9dc19693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6c61d9d9e41e6" /><Relationship Type="http://schemas.openxmlformats.org/officeDocument/2006/relationships/theme" Target="/ppt/slideMasters/theme/theme1.xml" Id="R13ef9bf3cf4144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6c61d9d9e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cad658936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d48552924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2cd85ec6c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f8564e69e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3952c5f00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5a616e453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17b5bc800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18 349 812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7 578 923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hs@pedersen-skogholt.no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996 414 353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