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cf6980b23147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5f7b64a1d04c9e"/>
  </p:sldMasterIdLst>
  <p:sldIdLst>
    <p:sldId xmlns:r="http://schemas.openxmlformats.org/officeDocument/2006/relationships" id="256" r:id="R46bf848eca8e4dc1"/>
    <p:sldId xmlns:r="http://schemas.openxmlformats.org/officeDocument/2006/relationships" id="257" r:id="R11dd691e363747cf"/>
    <p:sldId xmlns:r="http://schemas.openxmlformats.org/officeDocument/2006/relationships" id="258" r:id="R423858f54eef4d05"/>
    <p:sldId xmlns:r="http://schemas.openxmlformats.org/officeDocument/2006/relationships" id="259" r:id="R5724b2ae42684b77"/>
    <p:sldId xmlns:r="http://schemas.openxmlformats.org/officeDocument/2006/relationships" id="260" r:id="Reb47ac74541f4880"/>
    <p:sldId xmlns:r="http://schemas.openxmlformats.org/officeDocument/2006/relationships" id="261" r:id="R5749e82c81cf4ef4"/>
    <p:sldId xmlns:r="http://schemas.openxmlformats.org/officeDocument/2006/relationships" id="262" r:id="Rba021a3e1b3f4b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5f7b64a1d04c9e" /><Relationship Type="http://schemas.openxmlformats.org/officeDocument/2006/relationships/slide" Target="/ppt/slides/slide1.xml" Id="R46bf848eca8e4dc1" /><Relationship Type="http://schemas.openxmlformats.org/officeDocument/2006/relationships/slide" Target="/ppt/slides/slide2.xml" Id="R11dd691e363747cf" /><Relationship Type="http://schemas.openxmlformats.org/officeDocument/2006/relationships/slide" Target="/ppt/slides/slide3.xml" Id="R423858f54eef4d05" /><Relationship Type="http://schemas.openxmlformats.org/officeDocument/2006/relationships/slide" Target="/ppt/slides/slide4.xml" Id="R5724b2ae42684b77" /><Relationship Type="http://schemas.openxmlformats.org/officeDocument/2006/relationships/slide" Target="/ppt/slides/slide5.xml" Id="Reb47ac74541f4880" /><Relationship Type="http://schemas.openxmlformats.org/officeDocument/2006/relationships/slide" Target="/ppt/slides/slide6.xml" Id="R5749e82c81cf4ef4" /><Relationship Type="http://schemas.openxmlformats.org/officeDocument/2006/relationships/slide" Target="/ppt/slides/slide7.xml" Id="Rba021a3e1b3f4b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33491e30c341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46a5280cf4266" /><Relationship Type="http://schemas.openxmlformats.org/officeDocument/2006/relationships/theme" Target="/ppt/slideMasters/theme/theme1.xml" Id="R74bd2556cedd48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046a5280cf42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4d1de6dc546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4d434319048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0e1a0170f48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13842f85c43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95e1912b940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b32adef944c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a659b0f424e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DIGNITAS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DIGNITAS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4 375 958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815 062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406 926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1 701 028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HANS P 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ROY BRUNO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rbh@dignitas.no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996 455 289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