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67ab2b607b41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2d8d0b57f64cd8"/>
  </p:sldMasterIdLst>
  <p:sldIdLst>
    <p:sldId xmlns:r="http://schemas.openxmlformats.org/officeDocument/2006/relationships" id="256" r:id="R500f97f037f3411f"/>
    <p:sldId xmlns:r="http://schemas.openxmlformats.org/officeDocument/2006/relationships" id="257" r:id="R014dcfedbd5d4505"/>
    <p:sldId xmlns:r="http://schemas.openxmlformats.org/officeDocument/2006/relationships" id="258" r:id="R39a219909ef04367"/>
    <p:sldId xmlns:r="http://schemas.openxmlformats.org/officeDocument/2006/relationships" id="259" r:id="R5d513cd868c8411f"/>
    <p:sldId xmlns:r="http://schemas.openxmlformats.org/officeDocument/2006/relationships" id="260" r:id="R7a5ce45b7eaf46f5"/>
    <p:sldId xmlns:r="http://schemas.openxmlformats.org/officeDocument/2006/relationships" id="261" r:id="R76d2f75ee8ed4f2c"/>
    <p:sldId xmlns:r="http://schemas.openxmlformats.org/officeDocument/2006/relationships" id="262" r:id="Rbd1e0f9447fd46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2d8d0b57f64cd8" /><Relationship Type="http://schemas.openxmlformats.org/officeDocument/2006/relationships/slide" Target="/ppt/slides/slide1.xml" Id="R500f97f037f3411f" /><Relationship Type="http://schemas.openxmlformats.org/officeDocument/2006/relationships/slide" Target="/ppt/slides/slide2.xml" Id="R014dcfedbd5d4505" /><Relationship Type="http://schemas.openxmlformats.org/officeDocument/2006/relationships/slide" Target="/ppt/slides/slide3.xml" Id="R39a219909ef04367" /><Relationship Type="http://schemas.openxmlformats.org/officeDocument/2006/relationships/slide" Target="/ppt/slides/slide4.xml" Id="R5d513cd868c8411f" /><Relationship Type="http://schemas.openxmlformats.org/officeDocument/2006/relationships/slide" Target="/ppt/slides/slide5.xml" Id="R7a5ce45b7eaf46f5" /><Relationship Type="http://schemas.openxmlformats.org/officeDocument/2006/relationships/slide" Target="/ppt/slides/slide6.xml" Id="R76d2f75ee8ed4f2c" /><Relationship Type="http://schemas.openxmlformats.org/officeDocument/2006/relationships/slide" Target="/ppt/slides/slide7.xml" Id="Rbd1e0f9447fd46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5432cd654a40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1319206de4d3a" /><Relationship Type="http://schemas.openxmlformats.org/officeDocument/2006/relationships/theme" Target="/ppt/slideMasters/theme/theme1.xml" Id="Rc36e79d7578c47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a1319206de4d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3e8785f8947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cff9ba23844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24e475b3449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a75de5d2c4e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3d555d6af4e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3da60e0bb44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f85d3c51d40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COLLEGIUM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COLLEGIUM ØKONOMI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21 409 362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2 505 420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1 969 080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1 443 838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7 869 876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COLLEGIUM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Kråkenes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52 02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996 480 224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