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e5d214891941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6d2b4afafd499e"/>
  </p:sldMasterIdLst>
  <p:sldIdLst>
    <p:sldId xmlns:r="http://schemas.openxmlformats.org/officeDocument/2006/relationships" id="256" r:id="Rb3b48f557af3441d"/>
    <p:sldId xmlns:r="http://schemas.openxmlformats.org/officeDocument/2006/relationships" id="257" r:id="Rec03e604ee6f4d38"/>
    <p:sldId xmlns:r="http://schemas.openxmlformats.org/officeDocument/2006/relationships" id="258" r:id="R18ff373e932e4274"/>
    <p:sldId xmlns:r="http://schemas.openxmlformats.org/officeDocument/2006/relationships" id="259" r:id="R80867fd3d8b243b4"/>
    <p:sldId xmlns:r="http://schemas.openxmlformats.org/officeDocument/2006/relationships" id="260" r:id="R33169fa406ed43f7"/>
    <p:sldId xmlns:r="http://schemas.openxmlformats.org/officeDocument/2006/relationships" id="261" r:id="Rea83862a4a104c39"/>
    <p:sldId xmlns:r="http://schemas.openxmlformats.org/officeDocument/2006/relationships" id="262" r:id="R937e3dda013f48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6d2b4afafd499e" /><Relationship Type="http://schemas.openxmlformats.org/officeDocument/2006/relationships/slide" Target="/ppt/slides/slide1.xml" Id="Rb3b48f557af3441d" /><Relationship Type="http://schemas.openxmlformats.org/officeDocument/2006/relationships/slide" Target="/ppt/slides/slide2.xml" Id="Rec03e604ee6f4d38" /><Relationship Type="http://schemas.openxmlformats.org/officeDocument/2006/relationships/slide" Target="/ppt/slides/slide3.xml" Id="R18ff373e932e4274" /><Relationship Type="http://schemas.openxmlformats.org/officeDocument/2006/relationships/slide" Target="/ppt/slides/slide4.xml" Id="R80867fd3d8b243b4" /><Relationship Type="http://schemas.openxmlformats.org/officeDocument/2006/relationships/slide" Target="/ppt/slides/slide5.xml" Id="R33169fa406ed43f7" /><Relationship Type="http://schemas.openxmlformats.org/officeDocument/2006/relationships/slide" Target="/ppt/slides/slide6.xml" Id="Rea83862a4a104c39" /><Relationship Type="http://schemas.openxmlformats.org/officeDocument/2006/relationships/slide" Target="/ppt/slides/slide7.xml" Id="R937e3dda013f48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38310e5e034b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912fbbff2c4562" /><Relationship Type="http://schemas.openxmlformats.org/officeDocument/2006/relationships/theme" Target="/ppt/slideMasters/theme/theme1.xml" Id="Rc1e4d96661cb49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912fbbff2c45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0e9bc8d0f34e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aed4ed0f440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1171b63d6c41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a89c65d08947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2779977bb34a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3310aab0ae4a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3a60818bbc44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STIKLE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STIKLE AS ble etablert [år] og holder til i Måløy.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−4 759 280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299 993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GEORÉN BENGT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Bengt Georen, Holvik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6700 Måløy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85 02 08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georen@frisurf.no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996 533 921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