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084e68eab5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ea09845a5e4e89"/>
  </p:sldMasterIdLst>
  <p:sldIdLst>
    <p:sldId xmlns:r="http://schemas.openxmlformats.org/officeDocument/2006/relationships" id="256" r:id="Rac5526bf6b034200"/>
    <p:sldId xmlns:r="http://schemas.openxmlformats.org/officeDocument/2006/relationships" id="257" r:id="R530663d8b0dc4815"/>
    <p:sldId xmlns:r="http://schemas.openxmlformats.org/officeDocument/2006/relationships" id="258" r:id="Rcf3753a0709644ab"/>
    <p:sldId xmlns:r="http://schemas.openxmlformats.org/officeDocument/2006/relationships" id="259" r:id="R549bb545be464726"/>
    <p:sldId xmlns:r="http://schemas.openxmlformats.org/officeDocument/2006/relationships" id="260" r:id="R7b2d0c72783f4986"/>
    <p:sldId xmlns:r="http://schemas.openxmlformats.org/officeDocument/2006/relationships" id="261" r:id="R47ecdd2c0b3e4e93"/>
    <p:sldId xmlns:r="http://schemas.openxmlformats.org/officeDocument/2006/relationships" id="262" r:id="Ra1273516114a48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a09845a5e4e89" /><Relationship Type="http://schemas.openxmlformats.org/officeDocument/2006/relationships/slide" Target="/ppt/slides/slide1.xml" Id="Rac5526bf6b034200" /><Relationship Type="http://schemas.openxmlformats.org/officeDocument/2006/relationships/slide" Target="/ppt/slides/slide2.xml" Id="R530663d8b0dc4815" /><Relationship Type="http://schemas.openxmlformats.org/officeDocument/2006/relationships/slide" Target="/ppt/slides/slide3.xml" Id="Rcf3753a0709644ab" /><Relationship Type="http://schemas.openxmlformats.org/officeDocument/2006/relationships/slide" Target="/ppt/slides/slide4.xml" Id="R549bb545be464726" /><Relationship Type="http://schemas.openxmlformats.org/officeDocument/2006/relationships/slide" Target="/ppt/slides/slide5.xml" Id="R7b2d0c72783f4986" /><Relationship Type="http://schemas.openxmlformats.org/officeDocument/2006/relationships/slide" Target="/ppt/slides/slide6.xml" Id="R47ecdd2c0b3e4e93" /><Relationship Type="http://schemas.openxmlformats.org/officeDocument/2006/relationships/slide" Target="/ppt/slides/slide7.xml" Id="Ra1273516114a48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f5a11a58b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d835d60584cdd" /><Relationship Type="http://schemas.openxmlformats.org/officeDocument/2006/relationships/theme" Target="/ppt/slideMasters/theme/theme1.xml" Id="R3088a956fca0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d835d6058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5e36a7f1040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def3a0cdf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8566c5697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1d16f1b5641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5344f2b03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80960607544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d2791cd5849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7 854 268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9 203 330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Ranum, Øvre Bakklandet 12E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oeranum@online.no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996 534 820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