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91bd17c44c4f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2b07fb9ed04350"/>
  </p:sldMasterIdLst>
  <p:sldIdLst>
    <p:sldId xmlns:r="http://schemas.openxmlformats.org/officeDocument/2006/relationships" id="256" r:id="Rba8d78e3415c450d"/>
    <p:sldId xmlns:r="http://schemas.openxmlformats.org/officeDocument/2006/relationships" id="257" r:id="Rbb83c1c238ee45f1"/>
    <p:sldId xmlns:r="http://schemas.openxmlformats.org/officeDocument/2006/relationships" id="258" r:id="R1b2f0b39c49640bf"/>
    <p:sldId xmlns:r="http://schemas.openxmlformats.org/officeDocument/2006/relationships" id="259" r:id="Rb08ce3924f6f42e1"/>
    <p:sldId xmlns:r="http://schemas.openxmlformats.org/officeDocument/2006/relationships" id="260" r:id="Rd66d890c373545d3"/>
    <p:sldId xmlns:r="http://schemas.openxmlformats.org/officeDocument/2006/relationships" id="261" r:id="R32d32ee772a74e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2b07fb9ed04350" /><Relationship Type="http://schemas.openxmlformats.org/officeDocument/2006/relationships/slide" Target="/ppt/slides/slide1.xml" Id="Rba8d78e3415c450d" /><Relationship Type="http://schemas.openxmlformats.org/officeDocument/2006/relationships/slide" Target="/ppt/slides/slide2.xml" Id="Rbb83c1c238ee45f1" /><Relationship Type="http://schemas.openxmlformats.org/officeDocument/2006/relationships/slide" Target="/ppt/slides/slide3.xml" Id="R1b2f0b39c49640bf" /><Relationship Type="http://schemas.openxmlformats.org/officeDocument/2006/relationships/slide" Target="/ppt/slides/slide4.xml" Id="Rb08ce3924f6f42e1" /><Relationship Type="http://schemas.openxmlformats.org/officeDocument/2006/relationships/slide" Target="/ppt/slides/slide5.xml" Id="Rd66d890c373545d3" /><Relationship Type="http://schemas.openxmlformats.org/officeDocument/2006/relationships/slide" Target="/ppt/slides/slide6.xml" Id="R32d32ee772a74e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e72617e47043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0ffb456104014" /><Relationship Type="http://schemas.openxmlformats.org/officeDocument/2006/relationships/theme" Target="/ppt/slideMasters/theme/theme1.xml" Id="Rd9eba572c91b41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80ffb4561040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46823b9314f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b99dae0cf49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b1e7b7fe643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da315b2de44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61fc8decf40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9cd4572ff49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Apanesveien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9512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bthagberg@gmail.com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996 563 537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HAGBERG HOLDING AS</a:t>
            </a:r>
          </a:p>
        </p:txBody>
      </p:sp>
    </p:spTree>
  </p:cSld>
  <p:clrMapOvr>
    <a:masterClrMapping xmlns:a="http://schemas.openxmlformats.org/drawingml/2006/main"/>
  </p:clrMapOvr>
</p:sld>
</file>