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406ca9fc0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338e68b2c4adb"/>
  </p:sldMasterIdLst>
  <p:sldIdLst>
    <p:sldId xmlns:r="http://schemas.openxmlformats.org/officeDocument/2006/relationships" id="256" r:id="Rd386abafb99e41fa"/>
    <p:sldId xmlns:r="http://schemas.openxmlformats.org/officeDocument/2006/relationships" id="257" r:id="R702edbd5e62f4d3e"/>
    <p:sldId xmlns:r="http://schemas.openxmlformats.org/officeDocument/2006/relationships" id="258" r:id="Ra2168c8f15354771"/>
    <p:sldId xmlns:r="http://schemas.openxmlformats.org/officeDocument/2006/relationships" id="259" r:id="R8acab7925ca840d9"/>
    <p:sldId xmlns:r="http://schemas.openxmlformats.org/officeDocument/2006/relationships" id="260" r:id="Rb6be4b398c2a4a90"/>
    <p:sldId xmlns:r="http://schemas.openxmlformats.org/officeDocument/2006/relationships" id="261" r:id="Rc61b6b0f2bd04550"/>
    <p:sldId xmlns:r="http://schemas.openxmlformats.org/officeDocument/2006/relationships" id="262" r:id="Re9325d6ebd6e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338e68b2c4adb" /><Relationship Type="http://schemas.openxmlformats.org/officeDocument/2006/relationships/slide" Target="/ppt/slides/slide1.xml" Id="Rd386abafb99e41fa" /><Relationship Type="http://schemas.openxmlformats.org/officeDocument/2006/relationships/slide" Target="/ppt/slides/slide2.xml" Id="R702edbd5e62f4d3e" /><Relationship Type="http://schemas.openxmlformats.org/officeDocument/2006/relationships/slide" Target="/ppt/slides/slide3.xml" Id="Ra2168c8f15354771" /><Relationship Type="http://schemas.openxmlformats.org/officeDocument/2006/relationships/slide" Target="/ppt/slides/slide4.xml" Id="R8acab7925ca840d9" /><Relationship Type="http://schemas.openxmlformats.org/officeDocument/2006/relationships/slide" Target="/ppt/slides/slide5.xml" Id="Rb6be4b398c2a4a90" /><Relationship Type="http://schemas.openxmlformats.org/officeDocument/2006/relationships/slide" Target="/ppt/slides/slide6.xml" Id="Rc61b6b0f2bd04550" /><Relationship Type="http://schemas.openxmlformats.org/officeDocument/2006/relationships/slide" Target="/ppt/slides/slide7.xml" Id="Re9325d6ebd6e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152e8817a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620f53f44f8d" /><Relationship Type="http://schemas.openxmlformats.org/officeDocument/2006/relationships/theme" Target="/ppt/slideMasters/theme/theme1.xml" Id="R3255657a130c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4620f53f4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720d202c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354e68459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d4faa5bc4b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156197046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40a8c5b25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b050b21b8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568144b9c40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10 126 494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102 819 202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105 492 542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Apanesveien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bthagberg@gmail.com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996 563 537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