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254bdd90c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21e2a3f4a54af6"/>
  </p:sldMasterIdLst>
  <p:sldIdLst>
    <p:sldId xmlns:r="http://schemas.openxmlformats.org/officeDocument/2006/relationships" id="256" r:id="R292e309dabe94cc0"/>
    <p:sldId xmlns:r="http://schemas.openxmlformats.org/officeDocument/2006/relationships" id="257" r:id="Re3564b6305184aed"/>
    <p:sldId xmlns:r="http://schemas.openxmlformats.org/officeDocument/2006/relationships" id="258" r:id="R750806810150483c"/>
    <p:sldId xmlns:r="http://schemas.openxmlformats.org/officeDocument/2006/relationships" id="259" r:id="Re6e620d58b214c43"/>
    <p:sldId xmlns:r="http://schemas.openxmlformats.org/officeDocument/2006/relationships" id="260" r:id="R775e7afcb7bb4687"/>
    <p:sldId xmlns:r="http://schemas.openxmlformats.org/officeDocument/2006/relationships" id="261" r:id="R232a278e96c74b64"/>
    <p:sldId xmlns:r="http://schemas.openxmlformats.org/officeDocument/2006/relationships" id="262" r:id="Rfe32ca2a136a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1e2a3f4a54af6" /><Relationship Type="http://schemas.openxmlformats.org/officeDocument/2006/relationships/slide" Target="/ppt/slides/slide1.xml" Id="R292e309dabe94cc0" /><Relationship Type="http://schemas.openxmlformats.org/officeDocument/2006/relationships/slide" Target="/ppt/slides/slide2.xml" Id="Re3564b6305184aed" /><Relationship Type="http://schemas.openxmlformats.org/officeDocument/2006/relationships/slide" Target="/ppt/slides/slide3.xml" Id="R750806810150483c" /><Relationship Type="http://schemas.openxmlformats.org/officeDocument/2006/relationships/slide" Target="/ppt/slides/slide4.xml" Id="Re6e620d58b214c43" /><Relationship Type="http://schemas.openxmlformats.org/officeDocument/2006/relationships/slide" Target="/ppt/slides/slide5.xml" Id="R775e7afcb7bb4687" /><Relationship Type="http://schemas.openxmlformats.org/officeDocument/2006/relationships/slide" Target="/ppt/slides/slide6.xml" Id="R232a278e96c74b64" /><Relationship Type="http://schemas.openxmlformats.org/officeDocument/2006/relationships/slide" Target="/ppt/slides/slide7.xml" Id="Rfe32ca2a136a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26756a15b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5f6ccf3ac4b32" /><Relationship Type="http://schemas.openxmlformats.org/officeDocument/2006/relationships/theme" Target="/ppt/slideMasters/theme/theme1.xml" Id="R364418c77d33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5f6ccf3ac4b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a98c39b3b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4f5ff386d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e5bd8c066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600b1463e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fce72b8494d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1d3f6d742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7d216d3da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HUUSE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9 964 251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LARS HUUSE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