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6fec6de3f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1194dd0584ccb"/>
  </p:sldMasterIdLst>
  <p:sldIdLst>
    <p:sldId xmlns:r="http://schemas.openxmlformats.org/officeDocument/2006/relationships" id="256" r:id="R41fd3fabb30f4e5a"/>
    <p:sldId xmlns:r="http://schemas.openxmlformats.org/officeDocument/2006/relationships" id="257" r:id="Rf13f7a9fc9fb433c"/>
    <p:sldId xmlns:r="http://schemas.openxmlformats.org/officeDocument/2006/relationships" id="258" r:id="R800687345f474dd7"/>
    <p:sldId xmlns:r="http://schemas.openxmlformats.org/officeDocument/2006/relationships" id="259" r:id="R31453e23a0a24f9a"/>
    <p:sldId xmlns:r="http://schemas.openxmlformats.org/officeDocument/2006/relationships" id="260" r:id="R8b6c040b475e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1194dd0584ccb" /><Relationship Type="http://schemas.openxmlformats.org/officeDocument/2006/relationships/slide" Target="/ppt/slides/slide1.xml" Id="R41fd3fabb30f4e5a" /><Relationship Type="http://schemas.openxmlformats.org/officeDocument/2006/relationships/slide" Target="/ppt/slides/slide2.xml" Id="Rf13f7a9fc9fb433c" /><Relationship Type="http://schemas.openxmlformats.org/officeDocument/2006/relationships/slide" Target="/ppt/slides/slide3.xml" Id="R800687345f474dd7" /><Relationship Type="http://schemas.openxmlformats.org/officeDocument/2006/relationships/slide" Target="/ppt/slides/slide4.xml" Id="R31453e23a0a24f9a" /><Relationship Type="http://schemas.openxmlformats.org/officeDocument/2006/relationships/slide" Target="/ppt/slides/slide5.xml" Id="R8b6c040b475e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d3c4f0db7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b2f6d9384ae3" /><Relationship Type="http://schemas.openxmlformats.org/officeDocument/2006/relationships/theme" Target="/ppt/slideMasters/theme/theme1.xml" Id="Rd47b56c28431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3b2f6d938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8c7b80f9f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a7824679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721bd8da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8e8499651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02a048050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PLUSS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PLUSS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