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b0eade65f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c47f7861d48cc"/>
  </p:sldMasterIdLst>
  <p:sldIdLst>
    <p:sldId xmlns:r="http://schemas.openxmlformats.org/officeDocument/2006/relationships" id="256" r:id="R72131e4a609a4bda"/>
    <p:sldId xmlns:r="http://schemas.openxmlformats.org/officeDocument/2006/relationships" id="257" r:id="R301ec31143bf4637"/>
    <p:sldId xmlns:r="http://schemas.openxmlformats.org/officeDocument/2006/relationships" id="258" r:id="R95ee031d95dc47df"/>
    <p:sldId xmlns:r="http://schemas.openxmlformats.org/officeDocument/2006/relationships" id="259" r:id="R9990fd90282e4a4c"/>
    <p:sldId xmlns:r="http://schemas.openxmlformats.org/officeDocument/2006/relationships" id="260" r:id="Rbce818259d31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c47f7861d48cc" /><Relationship Type="http://schemas.openxmlformats.org/officeDocument/2006/relationships/slide" Target="/ppt/slides/slide1.xml" Id="R72131e4a609a4bda" /><Relationship Type="http://schemas.openxmlformats.org/officeDocument/2006/relationships/slide" Target="/ppt/slides/slide2.xml" Id="R301ec31143bf4637" /><Relationship Type="http://schemas.openxmlformats.org/officeDocument/2006/relationships/slide" Target="/ppt/slides/slide3.xml" Id="R95ee031d95dc47df" /><Relationship Type="http://schemas.openxmlformats.org/officeDocument/2006/relationships/slide" Target="/ppt/slides/slide4.xml" Id="R9990fd90282e4a4c" /><Relationship Type="http://schemas.openxmlformats.org/officeDocument/2006/relationships/slide" Target="/ppt/slides/slide5.xml" Id="Rbce818259d31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a0f3115ef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4b4d53a9e4448" /><Relationship Type="http://schemas.openxmlformats.org/officeDocument/2006/relationships/theme" Target="/ppt/slideMasters/theme/theme1.xml" Id="R9f19b6c35308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4b4d53a9e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80851fa8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2e4c13130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f3184a87a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e7be00fd042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7c849700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PARK AS</a:t>
            </a:r>
          </a:p>
        </p:txBody>
      </p:sp>
    </p:spTree>
  </p:cSld>
  <p:clrMapOvr>
    <a:masterClrMapping xmlns:a="http://schemas.openxmlformats.org/drawingml/2006/main"/>
  </p:clrMapOvr>
</p:sld>
</file>