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b997b5dbf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43bc1ed354b29"/>
  </p:sldMasterIdLst>
  <p:sldIdLst>
    <p:sldId xmlns:r="http://schemas.openxmlformats.org/officeDocument/2006/relationships" id="256" r:id="R5af4d1bd23374e09"/>
    <p:sldId xmlns:r="http://schemas.openxmlformats.org/officeDocument/2006/relationships" id="257" r:id="Rb2fe796bb6144e01"/>
    <p:sldId xmlns:r="http://schemas.openxmlformats.org/officeDocument/2006/relationships" id="258" r:id="R951213fa91b442e6"/>
    <p:sldId xmlns:r="http://schemas.openxmlformats.org/officeDocument/2006/relationships" id="259" r:id="Rb52a51fb25744fb9"/>
    <p:sldId xmlns:r="http://schemas.openxmlformats.org/officeDocument/2006/relationships" id="260" r:id="R5a64287050bf46ad"/>
    <p:sldId xmlns:r="http://schemas.openxmlformats.org/officeDocument/2006/relationships" id="261" r:id="R9fd383e834094acd"/>
    <p:sldId xmlns:r="http://schemas.openxmlformats.org/officeDocument/2006/relationships" id="262" r:id="Rfd746c2a4c47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43bc1ed354b29" /><Relationship Type="http://schemas.openxmlformats.org/officeDocument/2006/relationships/slide" Target="/ppt/slides/slide1.xml" Id="R5af4d1bd23374e09" /><Relationship Type="http://schemas.openxmlformats.org/officeDocument/2006/relationships/slide" Target="/ppt/slides/slide2.xml" Id="Rb2fe796bb6144e01" /><Relationship Type="http://schemas.openxmlformats.org/officeDocument/2006/relationships/slide" Target="/ppt/slides/slide3.xml" Id="R951213fa91b442e6" /><Relationship Type="http://schemas.openxmlformats.org/officeDocument/2006/relationships/slide" Target="/ppt/slides/slide4.xml" Id="Rb52a51fb25744fb9" /><Relationship Type="http://schemas.openxmlformats.org/officeDocument/2006/relationships/slide" Target="/ppt/slides/slide5.xml" Id="R5a64287050bf46ad" /><Relationship Type="http://schemas.openxmlformats.org/officeDocument/2006/relationships/slide" Target="/ppt/slides/slide6.xml" Id="R9fd383e834094acd" /><Relationship Type="http://schemas.openxmlformats.org/officeDocument/2006/relationships/slide" Target="/ppt/slides/slide7.xml" Id="Rfd746c2a4c47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7baf117de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a5692e62c4e86" /><Relationship Type="http://schemas.openxmlformats.org/officeDocument/2006/relationships/theme" Target="/ppt/slideMasters/theme/theme1.xml" Id="Re6cc702060cd4b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7a5692e62c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9beedecbd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ff497ece4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e4b959c20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a09dfd5c14c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689906f2e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49465435d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6c2e0ea88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