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f2f8856b0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24125bc2f4f83"/>
  </p:sldMasterIdLst>
  <p:sldIdLst>
    <p:sldId xmlns:r="http://schemas.openxmlformats.org/officeDocument/2006/relationships" id="256" r:id="R29897107d6454613"/>
    <p:sldId xmlns:r="http://schemas.openxmlformats.org/officeDocument/2006/relationships" id="257" r:id="R4de5cbd77091406b"/>
    <p:sldId xmlns:r="http://schemas.openxmlformats.org/officeDocument/2006/relationships" id="258" r:id="R11684faad48745fd"/>
    <p:sldId xmlns:r="http://schemas.openxmlformats.org/officeDocument/2006/relationships" id="259" r:id="Re635f63930e84037"/>
    <p:sldId xmlns:r="http://schemas.openxmlformats.org/officeDocument/2006/relationships" id="260" r:id="R6deb3bf34d45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24125bc2f4f83" /><Relationship Type="http://schemas.openxmlformats.org/officeDocument/2006/relationships/slide" Target="/ppt/slides/slide1.xml" Id="R29897107d6454613" /><Relationship Type="http://schemas.openxmlformats.org/officeDocument/2006/relationships/slide" Target="/ppt/slides/slide2.xml" Id="R4de5cbd77091406b" /><Relationship Type="http://schemas.openxmlformats.org/officeDocument/2006/relationships/slide" Target="/ppt/slides/slide3.xml" Id="R11684faad48745fd" /><Relationship Type="http://schemas.openxmlformats.org/officeDocument/2006/relationships/slide" Target="/ppt/slides/slide4.xml" Id="Re635f63930e84037" /><Relationship Type="http://schemas.openxmlformats.org/officeDocument/2006/relationships/slide" Target="/ppt/slides/slide5.xml" Id="R6deb3bf34d45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c7e689a46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aea5823bb41ef" /><Relationship Type="http://schemas.openxmlformats.org/officeDocument/2006/relationships/theme" Target="/ppt/slideMasters/theme/theme1.xml" Id="R44a6bab2275e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aea5823bb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6d865aa6a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f959f623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90fc19676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fb3916653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65cbb39ff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