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82219f514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1de6b6fac4dac"/>
  </p:sldMasterIdLst>
  <p:sldIdLst>
    <p:sldId xmlns:r="http://schemas.openxmlformats.org/officeDocument/2006/relationships" id="256" r:id="R26223d7e02c349e4"/>
    <p:sldId xmlns:r="http://schemas.openxmlformats.org/officeDocument/2006/relationships" id="257" r:id="Rbd974bb22c484c4a"/>
    <p:sldId xmlns:r="http://schemas.openxmlformats.org/officeDocument/2006/relationships" id="258" r:id="R6f9d523d7b3d4012"/>
    <p:sldId xmlns:r="http://schemas.openxmlformats.org/officeDocument/2006/relationships" id="259" r:id="Ra7d2b02eed9c454e"/>
    <p:sldId xmlns:r="http://schemas.openxmlformats.org/officeDocument/2006/relationships" id="260" r:id="Rbf2ad4c66dbd46d0"/>
    <p:sldId xmlns:r="http://schemas.openxmlformats.org/officeDocument/2006/relationships" id="261" r:id="R6b4e9cdc192b4588"/>
    <p:sldId xmlns:r="http://schemas.openxmlformats.org/officeDocument/2006/relationships" id="262" r:id="Ra24f016af90c40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1de6b6fac4dac" /><Relationship Type="http://schemas.openxmlformats.org/officeDocument/2006/relationships/slide" Target="/ppt/slides/slide1.xml" Id="R26223d7e02c349e4" /><Relationship Type="http://schemas.openxmlformats.org/officeDocument/2006/relationships/slide" Target="/ppt/slides/slide2.xml" Id="Rbd974bb22c484c4a" /><Relationship Type="http://schemas.openxmlformats.org/officeDocument/2006/relationships/slide" Target="/ppt/slides/slide3.xml" Id="R6f9d523d7b3d4012" /><Relationship Type="http://schemas.openxmlformats.org/officeDocument/2006/relationships/slide" Target="/ppt/slides/slide4.xml" Id="Ra7d2b02eed9c454e" /><Relationship Type="http://schemas.openxmlformats.org/officeDocument/2006/relationships/slide" Target="/ppt/slides/slide5.xml" Id="Rbf2ad4c66dbd46d0" /><Relationship Type="http://schemas.openxmlformats.org/officeDocument/2006/relationships/slide" Target="/ppt/slides/slide6.xml" Id="R6b4e9cdc192b4588" /><Relationship Type="http://schemas.openxmlformats.org/officeDocument/2006/relationships/slide" Target="/ppt/slides/slide7.xml" Id="Ra24f016af90c40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23d70e44744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99df653944161" /><Relationship Type="http://schemas.openxmlformats.org/officeDocument/2006/relationships/theme" Target="/ppt/slideMasters/theme/theme1.xml" Id="R2fd295ba041b44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99df65394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7ac1b6b6d4c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97825dd4e48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3e37d54bf43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3df5f436e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a4a4d2aa5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74511e20e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a3cf5196c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35 579 754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23 025 736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17 990 965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26 157 102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post@sabi.no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www.sabi.no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996 902 161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