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eb0db9cc1c4c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e9a5744304910"/>
  </p:sldMasterIdLst>
  <p:sldIdLst>
    <p:sldId xmlns:r="http://schemas.openxmlformats.org/officeDocument/2006/relationships" id="256" r:id="R9f23577bc24346a3"/>
    <p:sldId xmlns:r="http://schemas.openxmlformats.org/officeDocument/2006/relationships" id="257" r:id="R22e43be945fa4e04"/>
    <p:sldId xmlns:r="http://schemas.openxmlformats.org/officeDocument/2006/relationships" id="258" r:id="R4d26e9766d91488f"/>
    <p:sldId xmlns:r="http://schemas.openxmlformats.org/officeDocument/2006/relationships" id="259" r:id="Rb425fb067e294334"/>
    <p:sldId xmlns:r="http://schemas.openxmlformats.org/officeDocument/2006/relationships" id="260" r:id="R111c9559418649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e9a5744304910" /><Relationship Type="http://schemas.openxmlformats.org/officeDocument/2006/relationships/slide" Target="/ppt/slides/slide1.xml" Id="R9f23577bc24346a3" /><Relationship Type="http://schemas.openxmlformats.org/officeDocument/2006/relationships/slide" Target="/ppt/slides/slide2.xml" Id="R22e43be945fa4e04" /><Relationship Type="http://schemas.openxmlformats.org/officeDocument/2006/relationships/slide" Target="/ppt/slides/slide3.xml" Id="R4d26e9766d91488f" /><Relationship Type="http://schemas.openxmlformats.org/officeDocument/2006/relationships/slide" Target="/ppt/slides/slide4.xml" Id="Rb425fb067e294334" /><Relationship Type="http://schemas.openxmlformats.org/officeDocument/2006/relationships/slide" Target="/ppt/slides/slide5.xml" Id="R111c9559418649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f4e391e6c48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09664f19d45c8" /><Relationship Type="http://schemas.openxmlformats.org/officeDocument/2006/relationships/theme" Target="/ppt/slideMasters/theme/theme1.xml" Id="R915ef165212f47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509664f19d45c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ede4cd4db4c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312f161384a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bb115c0d44c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59883dd3d42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d55931d444e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