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c08f55229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09338f3c8428a"/>
  </p:sldMasterIdLst>
  <p:sldIdLst>
    <p:sldId xmlns:r="http://schemas.openxmlformats.org/officeDocument/2006/relationships" id="256" r:id="R7adcbaccf55d4c09"/>
    <p:sldId xmlns:r="http://schemas.openxmlformats.org/officeDocument/2006/relationships" id="257" r:id="R1ebd4500c800464e"/>
    <p:sldId xmlns:r="http://schemas.openxmlformats.org/officeDocument/2006/relationships" id="258" r:id="R2d60621db55b4122"/>
    <p:sldId xmlns:r="http://schemas.openxmlformats.org/officeDocument/2006/relationships" id="259" r:id="R8634c1725643434e"/>
    <p:sldId xmlns:r="http://schemas.openxmlformats.org/officeDocument/2006/relationships" id="260" r:id="Rbfb89aba07384fd7"/>
    <p:sldId xmlns:r="http://schemas.openxmlformats.org/officeDocument/2006/relationships" id="261" r:id="R268bb6ce254844b2"/>
    <p:sldId xmlns:r="http://schemas.openxmlformats.org/officeDocument/2006/relationships" id="262" r:id="R06d9b11f6842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09338f3c8428a" /><Relationship Type="http://schemas.openxmlformats.org/officeDocument/2006/relationships/slide" Target="/ppt/slides/slide1.xml" Id="R7adcbaccf55d4c09" /><Relationship Type="http://schemas.openxmlformats.org/officeDocument/2006/relationships/slide" Target="/ppt/slides/slide2.xml" Id="R1ebd4500c800464e" /><Relationship Type="http://schemas.openxmlformats.org/officeDocument/2006/relationships/slide" Target="/ppt/slides/slide3.xml" Id="R2d60621db55b4122" /><Relationship Type="http://schemas.openxmlformats.org/officeDocument/2006/relationships/slide" Target="/ppt/slides/slide4.xml" Id="R8634c1725643434e" /><Relationship Type="http://schemas.openxmlformats.org/officeDocument/2006/relationships/slide" Target="/ppt/slides/slide5.xml" Id="Rbfb89aba07384fd7" /><Relationship Type="http://schemas.openxmlformats.org/officeDocument/2006/relationships/slide" Target="/ppt/slides/slide6.xml" Id="R268bb6ce254844b2" /><Relationship Type="http://schemas.openxmlformats.org/officeDocument/2006/relationships/slide" Target="/ppt/slides/slide7.xml" Id="R06d9b11f6842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dfd23e0f3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daf6c98b04f23" /><Relationship Type="http://schemas.openxmlformats.org/officeDocument/2006/relationships/theme" Target="/ppt/slideMasters/theme/theme1.xml" Id="R2d49838d026f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daf6c98b0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3b5301e424a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215d4ae12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aaf4591d1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2a4a5563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e84cd7bae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5a6bbd98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eddafdaf0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