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d463b3a5e345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a56ff3754d470a"/>
  </p:sldMasterIdLst>
  <p:sldIdLst>
    <p:sldId xmlns:r="http://schemas.openxmlformats.org/officeDocument/2006/relationships" id="256" r:id="R067e6476575c482d"/>
    <p:sldId xmlns:r="http://schemas.openxmlformats.org/officeDocument/2006/relationships" id="257" r:id="Rfd6640c1a2e04a4d"/>
    <p:sldId xmlns:r="http://schemas.openxmlformats.org/officeDocument/2006/relationships" id="258" r:id="R0dafc112377d4728"/>
    <p:sldId xmlns:r="http://schemas.openxmlformats.org/officeDocument/2006/relationships" id="259" r:id="Rc8b6f0130bae4c29"/>
    <p:sldId xmlns:r="http://schemas.openxmlformats.org/officeDocument/2006/relationships" id="260" r:id="R64af44ff3b8c40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56ff3754d470a" /><Relationship Type="http://schemas.openxmlformats.org/officeDocument/2006/relationships/slide" Target="/ppt/slides/slide1.xml" Id="R067e6476575c482d" /><Relationship Type="http://schemas.openxmlformats.org/officeDocument/2006/relationships/slide" Target="/ppt/slides/slide2.xml" Id="Rfd6640c1a2e04a4d" /><Relationship Type="http://schemas.openxmlformats.org/officeDocument/2006/relationships/slide" Target="/ppt/slides/slide3.xml" Id="R0dafc112377d4728" /><Relationship Type="http://schemas.openxmlformats.org/officeDocument/2006/relationships/slide" Target="/ppt/slides/slide4.xml" Id="Rc8b6f0130bae4c29" /><Relationship Type="http://schemas.openxmlformats.org/officeDocument/2006/relationships/slide" Target="/ppt/slides/slide5.xml" Id="R64af44ff3b8c40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3aa8f469a48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13c4e8cba4b8d" /><Relationship Type="http://schemas.openxmlformats.org/officeDocument/2006/relationships/theme" Target="/ppt/slideMasters/theme/theme1.xml" Id="R9626df09400c42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713c4e8cba4b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39656293c41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6a969805140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0b4f9155447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13171d7e543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f5e82f51141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SPESIALFONDET BOREA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SPESIALFONDET BOREA UTBYTTE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00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www.borea.no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997 030 044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