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0fe8413ab64f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ff0439b0484748"/>
  </p:sldMasterIdLst>
  <p:sldIdLst>
    <p:sldId xmlns:r="http://schemas.openxmlformats.org/officeDocument/2006/relationships" id="256" r:id="R657c72a15bb548ea"/>
    <p:sldId xmlns:r="http://schemas.openxmlformats.org/officeDocument/2006/relationships" id="257" r:id="R7343d8ce61f6418a"/>
    <p:sldId xmlns:r="http://schemas.openxmlformats.org/officeDocument/2006/relationships" id="258" r:id="Rfde045d0b4bd413a"/>
    <p:sldId xmlns:r="http://schemas.openxmlformats.org/officeDocument/2006/relationships" id="259" r:id="Ree65a43961a84ffa"/>
    <p:sldId xmlns:r="http://schemas.openxmlformats.org/officeDocument/2006/relationships" id="260" r:id="Rd197f557d2a94d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ff0439b0484748" /><Relationship Type="http://schemas.openxmlformats.org/officeDocument/2006/relationships/slide" Target="/ppt/slides/slide1.xml" Id="R657c72a15bb548ea" /><Relationship Type="http://schemas.openxmlformats.org/officeDocument/2006/relationships/slide" Target="/ppt/slides/slide2.xml" Id="R7343d8ce61f6418a" /><Relationship Type="http://schemas.openxmlformats.org/officeDocument/2006/relationships/slide" Target="/ppt/slides/slide3.xml" Id="Rfde045d0b4bd413a" /><Relationship Type="http://schemas.openxmlformats.org/officeDocument/2006/relationships/slide" Target="/ppt/slides/slide4.xml" Id="Ree65a43961a84ffa" /><Relationship Type="http://schemas.openxmlformats.org/officeDocument/2006/relationships/slide" Target="/ppt/slides/slide5.xml" Id="Rd197f557d2a94d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9b375cb9df45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7f045df5c04606" /><Relationship Type="http://schemas.openxmlformats.org/officeDocument/2006/relationships/theme" Target="/ppt/slideMasters/theme/theme1.xml" Id="Ra00e5a20975a44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7f045df5c046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87f1d11f643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a974435bab4b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c09273f7a47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162b671224a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6d5d69d0642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LOKOMOTIVPERSONALETS FORENING OSLO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OSLO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LOKOMOTIVPERSONALETS FORENING OSLO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OSLO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OSLO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OSLO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15 30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leder@oslo.lokmann.no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www.oslo.lokmann.no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997 107 543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OSLO</a:t>
            </a:r>
          </a:p>
        </p:txBody>
      </p:sp>
    </p:spTree>
  </p:cSld>
  <p:clrMapOvr>
    <a:masterClrMapping xmlns:a="http://schemas.openxmlformats.org/drawingml/2006/main"/>
  </p:clrMapOvr>
</p:sld>
</file>