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ca69d777b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97f500b454be3"/>
  </p:sldMasterIdLst>
  <p:sldIdLst>
    <p:sldId xmlns:r="http://schemas.openxmlformats.org/officeDocument/2006/relationships" id="256" r:id="R872bcb570d334003"/>
    <p:sldId xmlns:r="http://schemas.openxmlformats.org/officeDocument/2006/relationships" id="257" r:id="Red7fb5fe5fce441e"/>
    <p:sldId xmlns:r="http://schemas.openxmlformats.org/officeDocument/2006/relationships" id="258" r:id="R284cd29495cb481d"/>
    <p:sldId xmlns:r="http://schemas.openxmlformats.org/officeDocument/2006/relationships" id="259" r:id="R286b51d7dcfa4796"/>
    <p:sldId xmlns:r="http://schemas.openxmlformats.org/officeDocument/2006/relationships" id="260" r:id="Ra7e4730bf13e4fd2"/>
    <p:sldId xmlns:r="http://schemas.openxmlformats.org/officeDocument/2006/relationships" id="261" r:id="Rc2ded7df61ee4609"/>
    <p:sldId xmlns:r="http://schemas.openxmlformats.org/officeDocument/2006/relationships" id="262" r:id="Rc02c52d52e2b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97f500b454be3" /><Relationship Type="http://schemas.openxmlformats.org/officeDocument/2006/relationships/slide" Target="/ppt/slides/slide1.xml" Id="R872bcb570d334003" /><Relationship Type="http://schemas.openxmlformats.org/officeDocument/2006/relationships/slide" Target="/ppt/slides/slide2.xml" Id="Red7fb5fe5fce441e" /><Relationship Type="http://schemas.openxmlformats.org/officeDocument/2006/relationships/slide" Target="/ppt/slides/slide3.xml" Id="R284cd29495cb481d" /><Relationship Type="http://schemas.openxmlformats.org/officeDocument/2006/relationships/slide" Target="/ppt/slides/slide4.xml" Id="R286b51d7dcfa4796" /><Relationship Type="http://schemas.openxmlformats.org/officeDocument/2006/relationships/slide" Target="/ppt/slides/slide5.xml" Id="Ra7e4730bf13e4fd2" /><Relationship Type="http://schemas.openxmlformats.org/officeDocument/2006/relationships/slide" Target="/ppt/slides/slide6.xml" Id="Rc2ded7df61ee4609" /><Relationship Type="http://schemas.openxmlformats.org/officeDocument/2006/relationships/slide" Target="/ppt/slides/slide7.xml" Id="Rc02c52d52e2b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a01583a92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5694c0bec4561" /><Relationship Type="http://schemas.openxmlformats.org/officeDocument/2006/relationships/theme" Target="/ppt/slideMasters/theme/theme1.xml" Id="R96a4445b4a64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5694c0bec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4ea261a25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408dcbb11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d5a9ab0d7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3895b483a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5aa25b3bf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f79d890ee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d64f5122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314 137 280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318 263 743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